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21"/>
  </p:notesMasterIdLst>
  <p:sldIdLst>
    <p:sldId id="511" r:id="rId2"/>
    <p:sldId id="463" r:id="rId3"/>
    <p:sldId id="512" r:id="rId4"/>
    <p:sldId id="549" r:id="rId5"/>
    <p:sldId id="518" r:id="rId6"/>
    <p:sldId id="519" r:id="rId7"/>
    <p:sldId id="520" r:id="rId8"/>
    <p:sldId id="521" r:id="rId9"/>
    <p:sldId id="550" r:id="rId10"/>
    <p:sldId id="528" r:id="rId11"/>
    <p:sldId id="527" r:id="rId12"/>
    <p:sldId id="529" r:id="rId13"/>
    <p:sldId id="530" r:id="rId14"/>
    <p:sldId id="477" r:id="rId15"/>
    <p:sldId id="399" r:id="rId16"/>
    <p:sldId id="409" r:id="rId17"/>
    <p:sldId id="481" r:id="rId18"/>
    <p:sldId id="482" r:id="rId19"/>
    <p:sldId id="507"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785" autoAdjust="0"/>
    <p:restoredTop sz="94465" autoAdjust="0"/>
  </p:normalViewPr>
  <p:slideViewPr>
    <p:cSldViewPr snapToGrid="0">
      <p:cViewPr varScale="1">
        <p:scale>
          <a:sx n="83" d="100"/>
          <a:sy n="83" d="100"/>
        </p:scale>
        <p:origin x="1018"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ink/ink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2-10T03:51:10.688"/>
    </inkml:context>
    <inkml:brush xml:id="br0">
      <inkml:brushProperty name="width" value="0.05" units="cm"/>
      <inkml:brushProperty name="height" value="0.05" units="cm"/>
      <inkml:brushProperty name="fitToCurve" value="1"/>
    </inkml:brush>
  </inkml:definitions>
  <inkml:trace contextRef="#ctx0" brushRef="#br0">26 231 0,'0'-26'16,"-26"1"-16,26-1 16,0 52 15,26-26-15,-1 25-16,-25 27 0,26-1 15,0 0-15,-1 26 16,1 0-16,-26 0 0,26 26 15,-26-26-15,25 25 0,-25 1 16,0 0-16,0-26 16,0 25-16,0-25 15,0-26-15,0 26 0,0-25 0,0-1 16,0-25-16,0 25 16,0-25-16,0-1 0,-25 1 15,25 0-15,0-1 16,0 1-16,-26-26 15,26 26-15,26-26 79,-1 0-64,1 0-15,0 0 16,25 0-16,0 0 15,1-26-15,50 26 0,-25 0 16,51 0-16,1 0 0,25 0 16,25 0-16,1 0 0,25 0 15,-25 26-15,25-26 16,-25 0-16,-27 25 0,1-25 16,-51 0-16,0 26 15,-52-26-15,-25 0 0,-52 0 16</inkml:trace>
  <inkml:trace contextRef="#ctx0" brushRef="#br0" timeOffset="2526">205 308 0,'0'-26'15,"0"1"-15,0-1 16,0 0 15,26 26 32,0 0-48,-1 0-15,27 0 0,25-25 16,0 25-16,25 0 16,1 0-16,25 0 0,0-26 15,1 26-15,-1 0 0,-25 0 16,-1-26-16,-25 26 16,-26 0-16,1 0 0,-27 0 15,1 0-15,-26 26 31,-26-26-31,26 26 16,0-1 0,0 1-16,0 25 0,0-25 15,26 0-15,0 25 16,-26 0-16,25 0 0,1-25 16,-26 25-16,0 1 0,0-1 15,0-25-15,0-1 16,0 27-16,0-27 0,-26 1 15,26 0-15,0-1 16,-25 1-16,25 0 16,0-52 46,25 26-15,1 0-47,0 0 16,-1 0-16,27 0 15,-27 0-15,27 0 0,-1 0 16,26 26-16,0-26 16,0 0-16,25 0 0,27 25 15,-1-25-15,26 0 0,26 0 16,-1 0-16,26 26 15,1-26-15,-1 0 0,0 26 16,0-26-16,26 25 0,0-25 16,0 26-16,26 0 15,-1-26-15,1 25 0,25 1 16,-25 0-16,25-1 16,-26 1-16,-25 0 0,26-1 15,-26 1-15,0-1 0,-26 1 16,-25 25-16,25-25 15,-26-26-15,1 26 0,0-1 16,-26 1-16,0-26 16,25 26-16,-25-26 0,-26 25 15,26-25-15,-25 0 0,-27 0 16,-25 0-16,26 0 16,-52 0-16,0 0 0,-25-25 15,0 25-15,-26-26 16,-26 0-1,0 26-15,1 0 16,-1 0 0,52 0 15,-26 26-15,0 0 46,25-26-62,1 0 16,0 0-1,-1 0 1,-50 0 15,-1 0-15,26-26-16,-26 26 15,26-26-15,-25 26 16,25-25-16,0-1 0,0 0 16,0 1-16,0-27 0,0 1 15,0 0-15,0-26 16,25-26-16,-25 26 0,0-25 16,26-1-16,-26 0 15,26 1-15,-1-1 0,-25 26 16,26 0-16,-26 0 15,26 26-15,-26 0 0,0-1 16,25 27-16,-25-1 16,0 52 15,0-1 0,0 1-15,26-26-1,0 26-15,-26-1 16,51-25-16,-25 26 16,25 0-16,0-1 0,1 1 15,25 0-15,-26-1 0,26 1 16,25-26-16,-25 26 16,0-1-16,-25-25 0,25 26 15,-26-26-15,0 25 0,1-25 16,-27 0-16,1 26 15,0-26-15,-1 26 0,1-26 16,-26 25-16,26-25 16,-26 26-16,25 0 0,-25-1 15,0 1-15,26 25 0,-26-25 16,26 25-16,-26 1 16,0-1-16,0 26 0,25-26 15,-25 26-15,0 0 16,0 0-16,0 0 0,0-26 15,0 26-15,0 0 0,0-25 16,0 25-16,0-26 16,0 0-16,0 26 0,0-25 15,0-27-15,0 27 0,0-1 16,0-25-16,0-1 16,0 1-16,0 0 0,0-1 15,0 1 1,0-1-16,0 1 31,-25-26-15,-1 0-16,0 0 15,-25 26-15,25-26 16,-25 0-16,-26 0 0,0 0 16,-26-26-16,-25 26 15,-26 0-15,0-26 0,-51 1 16,0 25-16,-26-26 0,-26 26 15,1 0-15,-27 0 16,27 0-16,-26 0 0,-1 0 16,1 0-16,26 0 0,-27 0 15,1 0-15,26 0 16,-1 0-16,26 0 0,-25 0 16,25 0-16,25 0 15,-25 26-15,26-26 0,0 0 16,0 0-16,-1 25 0,27-25 15,-1 0-15,-25 26 16,51-26-16,-25 0 0,50 26 16,-25-26-16,26 0 15,25 0-15,1 25 0,-1-25 16,0 0-16,27 0 0,-27 0 16,26 26-16,26-26 15,-26 0-15,25 0 0,1 0 16,25 0-16,1 0 15,-1 0-15,0 0 0,26 26 32,0-52 30,26 0-46,0 26-1,-26-25-15,25 25 16</inkml:trace>
  <inkml:trace contextRef="#ctx0" brushRef="#br0" timeOffset="2933">2899 1976 0,'-25'0'16,"25"-26"-16,-26 26 16,0 26-1,26-1 1,-25-25-16,25 26 0,0 0 16,0-1-16,0 1 0,0-1 15,25-25-15,-25 26 16,0 0-16,26-1 15,0-50 1,-1 25 0,-25-26-16,26 26 0,0-26 15,-1 26-15,1-25 16,0 25-16,-1-26 0,1 1 16,-1 25-16,1-26 15,0 26 32,-26 26-31,25-26-1</inkml:trace>
  <inkml:trace contextRef="#ctx0" brushRef="#br0" timeOffset="3474">7210 2078 0,'-26'0'16,"0"0"0,1 26-1,25-1 1,0 1-16,0 25 16,0-25-16,0 0 0,0-1 15,25 1-15,1 0 16,0-1-16,-1-25 0,27 26 15,-27-26-15,26 0 0,1-26 16,-27 1-16,27 25 16,-27-52-16,1 27 0,0-1 15,-26-25-15,0 25 16,0-25-16,-26 25 0,0 1 16,-25-1-16,0 26 0</inkml:trace>
  <inkml:trace contextRef="#ctx0" brushRef="#br0" timeOffset="5494">1668 795 0,'0'-25'31,"25"25"-31,1-26 16,0 26-16,-1-26 15,1 26-15,0-25 0,25-1 16,0 26-16,1-26 16,-1 26-16,26-25 0,0-1 15,25 0-15,-25 1 0,26-1 16,0 0-16,-1 1 15,27-1-15,-27 0 0,1 1 16,25-26-16,-25 25 16,-1 0-16,27 1 0,-27-1 15,27 26-15,-27-26 16,27 1-16,24-1 0,-24 0 16,25 26-16,0-25 0,0 25 15,25 0-15,-25 0 16,0 0-16,0 0 0,26 0 15,-27 0-15,1 0 0,-25 0 16,25 25-16,0-25 16,25 0-16,-25 26 0,0 0 15,26-26-15,-26 25 16,25 1-16,-25-26 0,0 26 16,-26-1-16,26 1 0,-51-26 15,25 26-15,-25-1 16,-1 1-16,1-26 0,0 25 15,-1 1-15,-25 0 16,26-1-16,-26 1 16,0 0-16,-26-1 0,26-25 0,-26 26 15,26 0-15,-25-1 16,-1-25-16,0 26 0,1-26 16,-1 26-16,0-1 15,1-25-15,-1 26 0,0 0 16,1-1-16,-1 1 15,0-26-15,-25 26 0,25-1 16,-25-25-16,-1 0 0,1 26 16,0-26-1,-26 26-15,25-26 0,1 25 16,0-25 0,-1 26-1,1-26-15,-26 26 0,26-26 16,-1 25-16,1-25 15,0 26-15,-1-26 16,-25 26-16,0-1 47,0 1-16,-25-26-31,-1 0 16</inkml:trace>
  <inkml:trace contextRef="#ctx0" brushRef="#br0" timeOffset="6647">3951 257 0,'0'25'16,"-25"-25"-16,25 26 15,-26-26-15,0 26 16,1-26-16,-1 25 0,-25 1 16,25-1-16,0 1 15,1 0-15,-1-1 0,0 1 16,1 0-16,-1-26 0,26 25 16,-26 1-16,26 0 15,-25-26 1,25 25 15,0 1-15,25 0-1,-25-1-15,26-25 0,-26 52 16,26-52-16,-1 25 16,-25 1-16,26 0 0,0-1 15,-1 1-15,1 0 0,0-26 16,25 25-16,-25-25 15,-1 0-15,-25 26 0,26-26 16,0 0-16,-1-26 16,-25 1-1,0-1 1,0 0-16,0 1 16,0-1-16,0 0 15,0 1-15,0-1 16,0 0-16,0 1 0,0-1 15,0 0-15,0 1 16,0-1-16,-25 0 16,25 1-16,-26-1 15,26 0-15,-26 1 16,26-1-16,0 0 16,-25 1-16,25-1 0,-26 1 0,26-1 15,0 0 1,0 52 93,26-26-62</inkml:trace>
  <inkml:trace contextRef="#ctx0" brushRef="#br0" timeOffset="7781">6337 282 0,'26'0'0,"-26"-25"15,0-1 17,0 52-1,0-1-31,-26 1 15,26 0 1,-25 25-16,-1-26 0,0 1 16,1 25-16,-1-25 0,0 25 15,1-25-15,-1 0 16,26-1-16,-26 1 0,1 0 16,25-1-16,-26 1 0,0 0 15,26-1 1,0 1 15,26-26-15,0 26 15,-1-1-31,1-25 16,0 26-16,-1-26 0,1 26 15,0-1-15,-1 1 16,1 25-16,0-25 0,-26 0 15,25-1-15,1 1 16,-26 0-16,0-1 0,26 1 16,-26 0-16,0-1 15,25-25-15,-25 26 16,0-1 0,26-25-1,-26-25 16,26 25-31,-26-26 16,0 1-16,0-1 0,0 0 16,0 1-16,-26-27 15,26 27-15,0-27 0,-26 1 16,26 0-16,0-1 0,-25 1 16,25-26-16,0 26 15,0-1-15,0-25 0,0 52 16,0-27-16,0 1 15,0 25-15,-26 1 0,26-1 16,0 52 109</inkml:trace>
  <inkml:trace contextRef="#ctx0" brushRef="#br0" timeOffset="8850">8441 616 0,'0'-26'16,"0"0"-16,0 1 31,0 50 1,0 1-17,-26 0-15,26-1 0,-25 27 16,-1-27-16,0 27 0,26-1 15,-25 0-15,-1 1 16,0-27-16,1 27 16,25-1-16,-26-25 0,0-1 0,26 27 15,-25-27-15,25 1 16,-26-26-16,26 26 0,0-1 16,-25-25-16,25 26 15,0-1 1,25-25-1,-25 26-15,26-26 16,-1 26-16,1-26 16,0 25-16,-1-25 15,27 26-15,-27-26 0,27 26 16,-27-26-16,27 25 16,-27 1-16,27-26 0,-27 26 15,27-26-15,-27 25 0,1-25 16,0 0-16,-26 26 15,25-26-15,-50 0 47,25-26-47,-26 26 16,26-25 0,0-1-1,0 0-15,-26 1 16,26-1-16,0 0 0,-25-25 15,25 25-15,-26-25 0,0 0 16,26 0-16,-25-1 16,-1 1-16,0-26 0,1 26 15,25-1-15,-26 1 0,26 0 16,0-1-16,-26 1 16,26 0-16,0 25 0,0 0 15,0 1-15,0-1 16,0 0-16,-25 1 15,25-1 1,0 52 47,-26-1-48</inkml:trace>
</inkml:ink>
</file>

<file path=ppt/ink/ink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2-10T03:48:47.938"/>
    </inkml:context>
    <inkml:brush xml:id="br0">
      <inkml:brushProperty name="width" value="0.05" units="cm"/>
      <inkml:brushProperty name="height" value="0.05" units="cm"/>
      <inkml:brushProperty name="fitToCurve" value="1"/>
    </inkml:brush>
  </inkml:definitions>
  <inkml:trace contextRef="#ctx0" brushRef="#br0">1308 1544 0,'0'-26'0,"-26"26"16,1-25-16,-1-1 31,1 26-16,-1 0 1,0 0 0,1 0-16,-1 0 15,0 26-15,1-26 16,-1 25-16,-25 1 0,25 0 16,0-1-16,1 1 0,-1 25 15,0-25-15,1 25 16,25-25-16,0 25 0,0 1 15,0-1-15,25 0 16,-25-25-16,26 25 0,0-25 16,-1 0-16,27 25 0,-27-51 15,1 26-15,25-26 16,1 0-16,-27 0 0,27 0 16,-1-26-16,0 26 15,0-26-15,-25 1 0,25-27 16,-25 1-16,-26 25 0,26-25 15,-26 0-15,0-1 16,0-25-16,0 26 0,0 0 16,0-1-16,-26 1 15,0 0-15,26 25 0,-25-25 16,-1 51-16,26-26 0,-26 26 16,1 26-1,-1 0-15,26-1 16,-26 1-16</inkml:trace>
  <inkml:trace contextRef="#ctx0" brushRef="#br0" timeOffset="906">1000 2134 0,'-25'0'32,"-1"0"-32,26 26 15,-26-26-15,1 26 16,25-1-16,-26 27 15,0-27-15,1 26 0,-1 1 0,26-27 16,-26 27-16,1-1 16,-1 0-16,26 1 0,-26-1 15,26-25-15,-25 25 16,25-25-16,-26-1 0,26 1 16,0 0-16,0-1 15,26-25 32,-1 0-47,1-25 16,25 25-16,-25-26 15,0 26-15,25 0 16,-25 0-16,25-26 0,0 26 16,1 0-16,25 0 0,-26 0 15,0 0-15,-25 26 16,25-26-16,0 0 0,-25 0 15,25 0-15,-25 0 16,0 0-16,-1 0 16,-25-26-1,0 1-15,0-1 16,0 0-16,0 1 16,0-27-16,0 27 15,-25-1-15,25-25 0,-26-1 16,26 27-16,-26-27 15,26 1-15,-25 25 0,25 1 16,-26-1-16,26 1 0,0-1 16,0 0-1,0 1 1,26 25 0,-26-26-1,25 26 1,-50 26 15</inkml:trace>
  <inkml:trace contextRef="#ctx0" brushRef="#br0" timeOffset="1799">1513 3956 0,'0'-26'15,"0"1"-15,-25 25 0,25-26 16,-26 26-16,0-26 15,-25 26-15,0 0 0,-1 26 16,1-26-16,0 26 0,0-1 16,-1 1-16,1 25 15,25-25-15,-25 25 0,25 0 16,1 1-16,25-1 16,-26 0-16,26 26 0,0-25 15,26-27-15,-26 27 16,25-27-16,27 1 0,-27 0 15,27-1-15,-1-25 0,26 0 16,-26 0-16,26-25 0,-26 25 16,26-26-16,-25 0 15,-1-25-15,-25 25 0,25-25 16,-25 0-16,-1-1 16,-25 1-16,0 0 0,0-1 15,-25 1-15,-1 0 0,0 0 16,1-1-16,25 27 15,-52-1-15,27 26 0,-1 0 16,0 0-16,1 0 16,-1 26-16,0-26 0</inkml:trace>
  <inkml:trace contextRef="#ctx0" brushRef="#br0" timeOffset="2651">1206 4751 0,'0'-25'15,"0"-1"-15,0 0 16,-26 1 0,0 25-1,26 25-15,0 1 16,-25-26-16,-1 26 0,0 25 15,1-25-15,-1 25 16,0-26-16,-25 27 0,25-27 16,1 27-16,-1-27 15,0 27-15,1-27 0,25 1 16,-26 0-16,26-1 0,0 1 16,-26 0-16,26-1 15,26-25 1,0 0-1,-1 0-15,1 0 16,0 0-16,-1-25 16,1 25-16,0 0 15,-1 0-15,1 0 0,25-26 16,-25 26-16,25 0 0,-25 0 16,25 0-16,0 0 15,1 0-15,-27 0 0,27 26 16,-27-26-16,27 0 15,-27 25-15,1-25 0,0 0 16,-1 0-16,1 0 0,0 0 16,-1 0-1,1-25 1,-26-1 0,26 26-16,-26-26 0,0 1 15,0-1-15,0 0 16,0 1-16,0-27 0,-26 27 15,26-1-15,-26-25 0,1-1 16,-1 27-16,0-26 16,1-1-16,-1 27 0,26-27 15,-26 27-15,26-1 16,-25 0-16,25 1 0,0-1 16,0 52 30,0-1-30</inkml:trace>
  <inkml:trace contextRef="#ctx0" brushRef="#br0" timeOffset="4571">384 467 0,'-25'0'0,"-1"0"15,1 0 1,-1 0-16,0 25 0,1-25 16,-1 26-16,0 0 0,1-1 15,-1 26-15,0 1 16,1-1-16,25 0 0,-26-25 15,26 25-15,0-25 0,0 25 16,26-25-16,-1 0 16,1-26-16,0 0 15,-1 0-15,27 0 16,-27 0-16,1 0 0,0-26 16,-1 26-16,1-26 15,-1 1-15,-25-1 16,-25 26-16,25-26 15,-26 26-15,1-25 16,-1 25-16,0-26 0,1 26 16,25-26-16,-26 26 0,26-25 15,0-1 1,26 26 0,-1 0-16,1 0 15,25 0-15,-25 0 0,-1 26 16,1-26-16,0 25 15,-1 1-15,-25 0 0,26-1 16,-26 1-16,0 0 0,0-1 16,-26 1-16,26 0 15,-25-1-15</inkml:trace>
  <inkml:trace contextRef="#ctx0" brushRef="#br0" timeOffset="4980">641 749 0,'-26'0'15,"26"25"16,0 1-31,26 0 16,0-1-16,-26 1 16,25 0-16,-25-1 0,26 1 15,0 0-15,-1-26 0,-25 25 16,26-25-16,0 0 16,-1-25-16,1-1 15,0 0 1,-26 1-16,0-1 0,25-25 15,-25 25-15,0 0 0,0 1 16,0-1-16,-25 0 16,25 1-16,-26-1 0,0 26 15,1 26 1,25-1 0,0 1-16,0 0 15</inkml:trace>
  <inkml:trace contextRef="#ctx0" brushRef="#br0" timeOffset="5526">1257 774 0,'25'0'0,"-25"-25"16,0-1-16,0 0 16,0 1-16,0-1 31,-25 26-31,-1-26 16,1 26-1,25 26-15,-26-26 0,0 26 16,26-1-16,-25 1 0,25 0 15,-26-1-15,26 27 16,0-27-16,0 1 0,0 0 16,0-1-16,0 1 15,26-26-15,-26 26 0,25-26 16,1-26 0,0 26-16,-1-26 0,1 1 15,-1-27-15,1 27 0,0-27 16,-1 27-16,-25-27 15,26 1-15,-26 25 0,0-25 16,0 0-16,0 25 0,0 1 16,-26-1-16,26 0 15,0 1-15,0 50 16,0 1 0,0 0-16,0-1 0,0 1 15,0 25-15,26-25 0,-26 25 16,0 0-16,0-25 15,0 25-15,26-25 0,-26 0 16</inkml:trace>
  <inkml:trace contextRef="#ctx0" brushRef="#br0" timeOffset="6077">1796 749 0,'0'-26'0,"0"0"15,0 1 1,-26 25 0,26-26-16,-26 26 15,1 0 1,-1 0-1,0 26-15,26-1 16,-25 1-16,-1 0 0,26-1 16,-26 1-16,26 25 0,0-25 15,0 0-15,0-1 16,0 1-16,26-26 0,-26 26 16,26-26-16,-1 0 15,27 0-15,-27-26 0,1 0 16,25 1-16,-25-1 0,0 0 15,-1-25-15,-25 25 16,26-25-16,-26 0 0,0-1 16,0 1-16,0 0 0,-26 25 15,26-25-15,-25 25 16,25 1-16,-26 25 16,26 25-1,26 1 1,-26 0-16,25 25 0,-25-25 15,0-1-15,26 26 16,-26 26 0,0-51-16,26 25 0,-26-25 15,0 0-15,0-1 0,0 1 16</inkml:trace>
  <inkml:trace contextRef="#ctx0" brushRef="#br0" timeOffset="6445">2257 620 0,'0'-25'16,"26"25"-16,-52 0 47,26 25-47,0 1 15,0 0-15,26 25 0,-26-25 16,0 25-16,26-25 16,-26 25-16,25-25 0,-25 25 15,0-25-15,26-26 0,-26 25 16,26-25-16,-1 0 16,1 0-16,0-25 15,25-1-15,-25-25 16,-1 25-16,1-25 0,0-1 15,-26 1-15,25 25 0,-25-25 16,0 25-16,0 1 16,0-1-16,0 1 0,-25 25 15,-1 25 1</inkml:trace>
  <inkml:trace contextRef="#ctx0" brushRef="#br0" timeOffset="9635">1847 6060 0,'-26'-26'0,"26"0"16,0 1-16,-25-1 16,25 0-16,0 1 15,0-1-15,-26 0 16,26 1 0,-26 25-16,1 0 0,-1 25 15,0-25 1,1 26-16,-1 0 0,26-1 15,-26 1-15,1 25 0,25-25 16,0 0-16,0 25 16,0-25-16,0-1 0,0 1 15,25 0-15,1-1 16,0-25-16,-1 0 0,1 0 16,0 0-16,-1 0 0,1-25 15,0 25-15,-1-26 16,1 0-16,0 1 0,-26-27 15,0 27-15,25-1 16,-25 0-16,0 1 0,0-1 16,26 52 15,-26-1-31,26 1 16,-26 0-16,25 25 15,-25-25-15,26-1 0,0 1 16,-1 0-16</inkml:trace>
  <inkml:trace contextRef="#ctx0" brushRef="#br0" timeOffset="10200">2155 5854 0,'0'-25'16,"0"-1"-1,0 52 1,25-1 0,-25 1-1,26 0-15,-26-1 0,0 1 16,26 25-16,-26-25 16,25 0-16,-25-1 15,0 1-15,0 0 0,26-1 0,-26 1 16,0-52 15,0 1-31,0-1 16,0 0-16,26-25 15,-26 25-15,0-25 0,25 25 16,-25-25-16,26 25 16,-26 1-16,26-1 0,-26 0 15,25 26-15,1 0 16,-26 26-16,26 0 0,-26-1 15,25 1-15,-25 0 0,0-1 16,26 27-16,-26-27 16,0 1-16,0 0 15,26-26-15,-26-26 32,0 0-32,25 1 0,-25-1 15,26 0-15,-26 1 16,26-1-16,-26 0 0,25 1 15,1-1-15,0 26 0,-1 0 16,1 26-16,0-1 16,-1 1-16,-25 25 0,26 1 15,0-1-15,-26 0 16,0 1-16</inkml:trace>
  <inkml:trace contextRef="#ctx0" brushRef="#br0" timeOffset="7961">179 5880 0,'26'-26'0,"-26"1"15,0-1 1,26 26-16,-26-26 16,0 52 15,0 0-31,25 25 15,-25-25-15,0 25 0,0 0 16,26 26-16,-26-25 16,0-1-16,26 0 0,-26 1 15,0-1-15,0 0 16,0-25-16,0 0 0,0-1 16</inkml:trace>
  <inkml:trace contextRef="#ctx0" brushRef="#br0" timeOffset="8194">0 6496 0,'25'-26'31,"27"26"-15,-27-25-16,27 25 15,-1-26-15,0 26 16,26-26-16,-26 26 0,1-25 16,-1 25-16,-25-26 15,-1 26-15,1-26 0</inkml:trace>
  <inkml:trace contextRef="#ctx0" brushRef="#br0" timeOffset="8399">0 5777 0,'0'-25'16,"0"-1"-16,25 26 16,27 0-1,-27 0-15,27 0 16,-27 26-16,27-26 0,-1 0 15,-25 0-15,25 0 0,-26 0 16</inkml:trace>
  <inkml:trace contextRef="#ctx0" brushRef="#br0" timeOffset="8831">795 6034 0,'0'-26'0,"0"1"16,0-1 0,-26 0-1,1 26 1,-1 0-16,26 26 15,-26-26-15,1 26 0,-1-26 16,26 25-16,-26 1 16,26 0-16,0-1 15,0 1-15,26 0 16,0-26-16,-1 25 16,1-25-16,25 26 0,-25-26 15,0 26-15,-1-26 16,-25 25-16,26-25 0,-26 26 15,0 0-15,-26-1 16,1 1-16,-1 0 16,0-26-16,1 25 15,-1-25-15,0 26 0,1-26 16,25-26-16</inkml:trace>
  <inkml:trace contextRef="#ctx0" brushRef="#br0" timeOffset="9095">1103 5752 0,'0'-26'0,"0"0"15,26 52 1,-26 0-1,25-1-15,-25 1 16,26 25-16,-26 1 0,26-1 16,-26 0-16,0 1 15,25-1-15,-25 0 0,0 1 16,0-27-16,0 27 16,0-27-16</inkml:trace>
  <inkml:trace contextRef="#ctx0" brushRef="#br0" timeOffset="43339">11776 4289 0,'0'-25'15,"26"25"17,-52 0-1,26 25 94,0 1-125,0 0 15,0 25-15,0 0 16,0 1-16,0 25 0,0-26 16,0 26-16,0 26 15,0-27-15,26 27 0,-26 0 16,0-26-16,0 25 0,25 1 16,-25 0-16,26-1 15,-26 1-15,0-1 0,26-25 16,-26 26-16,25-26 0,-25 0 15,26 0-15,-26 0 16,0-26-16,26-25 0,-26 25 16,0-25-16,25-26 15,-25-26 1,0 1-16,0-27 16</inkml:trace>
  <inkml:trace contextRef="#ctx0" brushRef="#br0" timeOffset="44156">11776 4110 0,'-26'0'0,"26"-26"15,0 0 1,26 26 0,0 0-1,-1 0-15,1 0 16,25 0-16,1 26 0,25-26 15,0 0-15,0 26 16,25-26-16,1 0 0,-1 0 16,27 25-16,-27-25 0,1 0 15,0 26-15,-26-26 16,-1 0-16,1 26 0,-25-26 16,-27 0-16,1 25 15,0-25-15,-1 0 0,1 0 16,-26 26 15,-26-26-15,26 26-16,0-1 15,0 1-15,0 0 16,-25-1-16,25 1 0,0 0 16,0 25-16,0 0 15,0 1-15,25-1 0,-25 0 16,0 26-16,26 0 0,-26-26 15,26 26-15,-26 0 16,0 26-16,25-26 0,-25 0 16,0 0-16,0 0 15,0 0-15,0 0 0,0 25 16,0-25-16,0-25 0,0 25 16,0-26-16,0 26 15,0-26-15,0-25 0,0 25 16,0-25-16,0 0 15,0-52 1</inkml:trace>
  <inkml:trace contextRef="#ctx0" brushRef="#br0" timeOffset="46327">13418 5906 0,'26'25'0,"-1"-25"31,1 0-31,0 0 15,-1 0-15,27 0 16,-1 0-16,0 26 0,26-26 16,26 0-16,-1 0 0,27 26 15,-1-26-15,26 0 0,51 0 16,-25 25-16,25-25 16,26 0-16,0 0 0,0 26 15,0-26-15,25 0 16,-25 0-16,0 0 0,26 0 15,-26 0-15,-1-26 16,-24 26-16,-1 0 0,-25 0 16,-26 0-16,-1-25 0,-24 25 15,-27 0-15,-25 0 16,-25 0-16,-1 0 0,-25 0 16,-1 0-16,-50 0 15,-1-26 1,0 26-1,1 0 1,-1 0 15,0 0 32,26-26-32,0-51 0,-25 52-31,25-1 0,0-25 16,-26-1-16,26-24 0,-26 24 16,26-25-16,-25 0 15,25-25-15,-26-1 0,26 0 16,0 1-16,0-1 15,0-25-15,0 25 0,0 1 16,0-1-16,0 0 0,0 26 16,0 26-16,0-26 15,-26 51-15,26 1 0,0-1 16,-25 0-16,25 52 47,0 0-32,25-1 1,1 1 0,-26 0-16,26-26 15,25 25-15,-25-25 0,51 26 16,-26-26-16,26 26 16,26-26-16,-26 25 0,51-25 15,-26 26-15,27-26 16,-27 0-16,1 0 0,25 0 15,-51 0-15,26 0 0,-26 0 16,0 0-16,-26 0 16,0 0-16,-25-26 0,0 26 15,-1 0-15,1 0 16,-26 26 0,0 0-1,-26-26-15,26 25 16,0 27-16,0-27 0,0 1 15,0 25-15,0 1 16,0-1-16,0 26 0,0-26 16,0 26-16,0 0 0,26-26 15,-26 26-15,0 0 16,0 0-16,0 0 0,26 0 16,-26 0-16,0 0 15,0 0-15,0 0 0,0 26 16,0-26-16,0 0 0,0 25 15,25-25-15,-25 0 16,0 0-16,0 0 0,0-25 16,0 25-16,0 0 15,0-26-15,0 0 0,0 0 16,0 1-16,0-1 0,0 0 16,0 1-16,0-27 15,0 27-15,0-27 0,0 1 16,0 0-16,0-1 0,0 1 15,0 0 1,0-1-16,-25-25 31,25 26-15,-26-26-16,0 0 16,1 0-1,-1 0-15,-25-26 16,25 26-16,-51 0 15,0-25-15,-25 25 0,-1-26 16,-25 26-16,-26-26 0,0 26 16,-26-25-16,1 25 15,-1-26-15,0 26 0,-25-26 16,26 26-16,-1 0 16,-25 0-16,-1 0 0,1 0 15,-26 0-15,0 0 0,0 0 16,-25 0-16,25 0 15,-26 0-15,26 0 0,1 26 16,24-26-16,1 0 16,25 0-16,-25 0 0,51 26 15,0-26-15,0 0 0,26 0 16,0 0-16,0 0 16,-1 0-16,27 0 0,-1 0 15,0 0-15,1 0 16,25 0-16,-26 0 0,26 0 15,0 0-15,0 25 0,0-25 16,0 0-16,0 0 16,26 0-16,-26 0 0,26 0 15,-26 0-15,25 0 16,1 0-16,0 0 0,0 0 16,-1 0-16,1 0 0,25 0 15,-25 26-15,25-26 16,1 0-16,-1 0 0,0-26 15,1 1 1,25-1 15,-26 0-15,26 1 0,-26 25-1,26-26 1,0 0-16,26 26 15,-26-25-15,26-1 16,-26 0-16,25 1 0,-25-1 16,0-25-16,0 25 15,0-25-15,0 25 0,0-25 16,0 25-16,-25 1 0,25-27 16,0 27-16,-26-1 15,26 0-15,0 1 16,26-1-16,-1 26 15,-25-26-15,26 26 16,0 0-16,-1 0 31,-25 26-31,26-26 0,-26 26 16,26-26-16</inkml:trace>
  <inkml:trace contextRef="#ctx0" brushRef="#br0" timeOffset="48331">13444 5239 0,'0'25'78,"25"-25"-63,1 0 1,25 26-16,-25-26 0,25 0 16,26 0-16,-25 0 15,25 0-15,0 26 0,25-26 16,-25 0-16,51 0 0,-25 0 16,0 0-16,25 25 15,-25-25-15,-1 0 0,26 0 16,-25 0-16,0 0 0,25 0 15,-25 0-15,-1 0 16,1 0-16,-1 0 0,1 0 16,-26 0-16,26 0 15,-1 0-15,1 0 0,-26 0 16,26 0-16,-26 0 0,25 0 16,-25 0-16,0 0 15,0 0-15,0 0 16,0 0-16,0 0 0,0 0 15,-26 0-15,26 0 0,-25-25 16,25 25-16,-26 0 0,0 0 16,0 0-16,1 0 15,-1 0-15,0 0 0,-25 0 16,0 0-16,-1 0 0,27 0 16,-27-26-16,1 26 15,0 0-15,-1 0 16,1 0-16,0 0 15,-1 0-15,1 0 16,0 0-16,-1 0 16,1 0-1,0 0 1,-1 0 0,1 0-1,0 0 1,-1 0-1,1 0-15,-1 0 0,1 0 16,0 0 0,-1 0-16,1 0 0,0 0 15,-1 0 1,1 0-16,0 0 16,-1 0 15,1 0-31,0 0 15,-1 0-15,1 0 16,0 0-16,-1 0 16,-50 0 15,-27 0-31,1 0 0</inkml:trace>
  <inkml:trace contextRef="#ctx0" brushRef="#br0" timeOffset="49328">12777 7189 0,'0'-26'16,"25"26"-16,-25-26 16,26 26-1,-26 26 17,-26-26-17,26 26-15,0-1 16,-25 1-16,25 0 15,-26-1-15,0 1 16,26 0 0,26-26 15,0 0-31,-1 0 16,1 0-16,25 0 0,-25 0 15,25 0-15,1 0 16,-1 0-16,0 0 15,0 0-15,-25 0 0,0 0 16,25 0-16,-25 0 16,-1 0-16,-25-26 15,-25 0 1,-1 1 0,0-1-1,1 0-15,25 1 16,-26-1-16,26 0 0,-26 26 15,26-25-15,0-1 16,-25 26-16,50 26 47,-25-1-47</inkml:trace>
  <inkml:trace contextRef="#ctx0" brushRef="#br0" timeOffset="50346">18729 7137 0,'26'0'16,"-26"26"0,-26 0-1,0-1 1,26 1-16,0 0 0,-25-1 15,25 1-15,-26 0 16,26-1-16,-26 1 0,1-1 16,25 1-1,0 0 1,25-26 0,1 0-16,0 0 15,25 25-15,-25-25 0,25 0 16,0 0-16,26 0 15,-25 0-15,-1 0 0,0 0 16,0-25-16,1 25 16,-27 0-16,1 0 0,0 0 15,-1 0-15,-50 0 32,-1-26-32,0 26 15,1-26 1,-1 26-16,26-25 15,-26-1-15,1 1 16,-1-1-16,26 0 16,-26 1-16,26-1 0,-25 0 15,-1 1-15,26-1 0,-25 26 16,25-26-16,-26 26 16</inkml:trace>
  <inkml:trace contextRef="#ctx0" brushRef="#br0" timeOffset="52153">11135 492 0,'-26'26'0,"0"0"16,26-1-16,-25 1 16,25 25-16,0 0 0,0 1 15,0-1-15,0 26 16,0 0-16,0 0 0,25 0 16,-25 26-16,26-26 0,-26 0 15,26 25-15,-1-25 16,-25 26-16,26-26 0,0 0 15,-26 0-15,25-26 16,-25 26-16,0-26 0,26 1 16,-26-1-16,0 0 0,0 1 15,0-27-15,0 1 16,26 25-16,-26-25 0,0-1 16,0 1-16,0 0 15,0-52 16,25 26-31,-25-26 16,26 26-16</inkml:trace>
  <inkml:trace contextRef="#ctx0" brushRef="#br0" timeOffset="53995">11135 492 0,'0'-25'0,"-26"25"16,0 0-16,26-26 16,-25 26-16,50 0 31,1 0-15,0 0-16,25 0 15,-25 0-15,25 0 16,0-26-16,26 26 0,-26 0 15,26-25-15,0 25 16,0 0-16,0-26 0,0 26 16,26-26-16,-26 26 0,0 0 15,0-25-15,0 25 16,0 0-16,-26 0 0,0 0 16,1 0-16,-27 0 0,27 0 15,-27 0-15,1 0 16,0 0-16,-1-26 31,1 26-15,-26 26 156,0-1-141,0 1-31,26-26 15,-26 26-15,0-1 0,0 1 16,25 25-16,-25-25 16,0 25-16,26-25 0,-26 25 15,26 0-15,-26 1 0,25-1 16,-25-25-16,26 25 16,-26 0-16,26 1 0,-1-1 15,-25-25-15,26 25 0,0-25 16,-26 25-16,25-25 15,1 25-15,0-25 0,-26-1 16,25 27-16,1-27 16,-1 1-16,1 0 0,0-1 15,-1 1-15,1-1 16,0 1-16,25 0 0,-25-1 16,-1 1-16,27 0 0,-27-1 15,27 1-15,-27 0 16,27-26-16,-1 25 0,0 1 15,1-26-15,-1 26 0,0-1 16,1-25-16,25 26 16,-26-26-16,26 26 0,-26-26 15,26 25-15,-26-25 16,26 26-16,0-26 0,0 26 16,0-26-16,0 25 0,0-25 15,0 26-15,26-26 16,-26 26-16,0-26 0,25 25 15,-25-25-15,26 26 16,0-26-16,-26 26 0,25-26 16,-25 25-16,26-25 0,-26 0 15,25 26-15,-25-26 16,26 26-16,0-26 0,-26 25 16,25-25-16,1 0 15,-1 26-15,1-26 0,0 0 16,25 0-16,-25 0 0,-1 0 15,1 0-15,-1 26 16,1-26-16,0 0 0,-1 0 16,1 25-16,-26-25 0,26 0 15,-26 26-15,25-26 16,1 0-16,-26 0 0,25 25 16,1-25-16,0 0 15,25 0-15,-25 0 0,-1 26 16,1-26-16,25 0 0,-25 0 15,-1 0-15,1 26 16,0-26-16,-1 0 0,-25 0 16,26 0-16,-26 0 15,0 25-15,0-25 0,0 0 16,0 0-16,0 0 16,0 0-16,0 0 0,0 0 15,0 0-15,-26 0 0,26 0 16,-26 0-16,26 0 15,0 0-15,-26 0 0,26 0 16,-25 0-16,-1 0 16,0 26-16,-25-26 0,25 0 15,-25 0-15,0 0 16,-52 0 15,0 0-31,1-26 0,-1 26 16</inkml:trace>
  <inkml:trace contextRef="#ctx0" brushRef="#br0" timeOffset="56125">11212 2263 0,'25'0'0,"1"0"15,-26 25 1,0 1 0,0-1-16,0 1 0,0 0 15,0 25-15,0-25 0,-26 25 16,26-25-16,0 25 15,0-25-15,0 25 0,0 0 16,0-25-16,0 0 16,0 25-16,26-25 0,-26-1 15,0 1-15,26 0 0,-26-1 16,25-25 0,-25 26-16,26-26 0,0 0 15,25 0 1,-26 0-16,1 0 0,25 0 15,1 0-15,-27 0 0,27 0 16,-1 0-16,0 0 16,1 0-16,-1 0 0,26 0 15,0 0-15,0 0 16,0 0-16,25 0 16,-25-26-16,52 26 0,-27 0 0,1 0 15,25 0-15,1 0 16,-1 0-16,0 0 0,0 0 15,1 0-15,-1 0 0,0 0 16,26 0-16,-26 26 16,1-26-16,-1 0 0,0 26 15,1-26-15,-1 0 16,26 25-16,-26-25 0,0 0 16,26 26-16,-25-26 0,-1 26 15,0-26-15,0 0 16,1 0-16,25 25 0,-26-25 15,0 0-15,1 0 16,-1 26-16,0-26 0,0 0 16,1 0-16,-27 0 0,1 0 15,0 0-15,-1 0 16,1 0-16,-26 0 0,205 25 31,-205-25-31,0 0 0,0 0 16,0 0-16,25 0 0,-25 0 15,0 0-15,0 26 16,0-26-16,0 0 0,-25 0 16,25 0-16,0 0 15,0 0-15,0 0 0,0 0 16,-1 0-16,1 0 0,-25 0 16,25 0-16,0 0 15,0 0-15,-26 0 0,26 0 16,-26 0-16,26 0 15,-25 0-15,-1 26 0,0-26 16,0 0-16,-25 0 0,25 0 16,-25 0-16,0 0 15,25 0-15,-25 0 0,-1 0 16,1 0-16,0 0 16,25 0-16,-25 0 0,-1 0 15,1 0-15,25 0 0,-25 0 16,0 0-16,25 0 15,-25 0-15,25 0 0,-25 0 16,25 0-16,-25 0 16,25 0-16,-26 0 0,27 0 15,-27 0-15,1 0 0,25 0 16,-25 0-16,0 0 16,25 0-16,-25 0 0,-1 0 15,1 0-15,0 25 16,-1-25-16,1 0 0,0 0 15,-1 0-15,1 0 0,0-25 16,-1 25 0,1 0-16,0 0 15,-1 0-15,1-26 16,0 26-16,-1 0 16,1 0-16,0 0 15,-1 0 1,-25-26-1,26 26-15,0 0 32,-1-25-17,1 25 32,-26-26-47,0 1 16,0-1 15,0 0-31,0 1 16,-26-1-16,26 0 15,0 1-15,0-27 16,0 27-16,0-1 0,0-25 16,0 25-16,0-25 15,0-1-15,0 27 0,26-27 16,-26 27-16,0-27 0,0 27 15,25-1-15,-25 0 16,0 1-16,0-1 16,0 52 31,-25-1-47,25 1 15,-26-26-15,26 26 16,-25-1-16</inkml:trace>
  <inkml:trace contextRef="#ctx0" brushRef="#br0" timeOffset="57264">14034 3084 0,'0'25'78,"0"1"-78,-26-1 16,26 1-16,0 0 0,0-1 16,0 1-16,0 0 15,0-1-15,-26 1 0,26 0 16,0-1-16,0 1 15,0 0 1,26-26 15,0-26-31,-1 26 16,1 0-16,25 0 16,1 0-16,25 0 0,-26 0 15,26 0-15,0 0 16,0 0-16,0 0 0,0 0 15,-26 0-15,26 0 0,-26 26 16,1-26-16,-1 0 16,-25 0-16,-1 0 0,-50-26 47,-1 26-47,0-26 0,1 26 0,-1-25 15,-25-1-15,25 26 0,0-26 16,26 1-16,-25 25 15,-1-26-15,26 0 0,0 1 16,0-1-16,0 0 16,0 1-16,0-1 15,26 1-15,-26-1 16,0 0 0,25 26-16,-25 26 31,0 0-31,26-26 15,-26 25-15</inkml:trace>
  <inkml:trace contextRef="#ctx0" brushRef="#br0" timeOffset="58141">17651 3289 0,'26'0'16,"-26"-26"-16,26 26 16,-26-26-1,25 26-15,1 0 32,-26 26-17,0 0 1,0-1-1,0 1-15,0 0 16,0-1-16,-26 1 16,26 0-1,0-1 1,26-25-16,0 0 16,-1 0-16,1 0 15,25 0-15,-25 0 16,25 0-16,1 0 0,-1 0 15,26 0-15,-26 0 0,0 0 16,26 0-16,-25 0 16,-1 26-16,0-26 0,-25 0 15,0 0-15,-1 0 16,-25 26-16,26-26 0,-52-26 31,1 26-15,25-26-16,-26 1 15,26-1 1,0 0-16,-26 1 16,26-1-16,-25 0 15,25 1-15,-26-27 16,26 27-16,0-1 0,0 0 16,-26 1-16,26-1 0,0 1 15,0-1-15,-25 0 16</inkml:trace>
  <inkml:trace contextRef="#ctx0" brushRef="#br0" timeOffset="32956">4182 5264 0,'-26'0'32,"26"-25"-32,26 25 46,-26 25-46,25 1 16,-25 0-16,26-1 0,0 27 16,-1-27-16,1 27 15,0 25-15,-1-26 0,1 26 16,0-26-16,25 26 16,-25 0-16,-1 0 0,27 0 15,-27 26-15,1-26 0,-1 0 16,1 0-16,0 0 15,-1 0-15,1-1 0,0-24 16,-1 25-16,1 0 16,0-26-16,-1 26 0,1-26 15,0 26-15,-1-25 0,-25-1 16,26 0-16,0 1 16,-26-1-16,25-25 0,-25 25 15,0-26-15,26 1 16,-26 0-16,0-1 0,0 1 15,0 0-15,0-1 0,0 1 16,0 0 0,0-52-1,-26 0 1,26-25-16</inkml:trace>
  <inkml:trace contextRef="#ctx0" brushRef="#br0" timeOffset="33586">4105 5239 0,'-26'0'15,"26"25"17,0 1-32,0 0 15,0-1-15,0 1 16,0 0-16,0-1 15,0 1-15,0 0 0,0-1 16,0 1-16,0 0 16,0-52-1,0 0 1,0 1 0,0-1-16,0 0 15,0 1-15,0-1 0,0 0 16,26 1-16,-26-1 15,0 0-15,25 26 16,1-25-16,0 25 16,-1 25-16,1 1 0,25 0 15,-25-1-15,0 1 0,25 0 16,-25-1-16,-1 1 16</inkml:trace>
  <inkml:trace contextRef="#ctx0" brushRef="#br0" timeOffset="34460">4105 4084 0,'25'0'0,"-25"-26"16,-25 1 15,-1 25-31,0 0 15,1 0-15,-1 0 16,0 0-16,-25 25 0,0 1 16,-1 0-16,1-1 15,26 1-15,-27 0 0,1 25 16,25 0-16,1 1 0,-1 25 16,0-26-16,26 0 15,-25 26-15,25-25 0,0 25 16,0 0-16,25-26 15,1 0-15,0 0 0,-1 1 16,1-1-16,25-25 0,1 25 16,-1-25-16,26-26 15,-26 25-15,26-25 0,0 0 16,0-25-16,0 25 16,0-26-16,-26-25 0,26-1 15,-25 1-15,25 0 0,-52-1 16,26-24-16,-25-27 15,-26 26-15,0-26 0,0 26 16,-26-25-16,1 25 16,-1 0-16,1 0 0,-27 25 15,1 27-15,0-1 16,25 1-16,-25 25 0,-1 0 16,27 0-16,-1 0 0,0 0 15,1 25-15,-1-25 16,0 26-16,1-1 15,-1 1-15,0 0 32,26-1-17,0 1 1</inkml:trace>
  <inkml:trace contextRef="#ctx0" brushRef="#br0" timeOffset="35881">7158 7291 0,'-26'0'15,"1"0"1,25-25-16,0-1 15,0 0-15,0 1 16,0-1-16,0 0 16,0-25-16,25-26 15,1 26-15,-26-26 16,25 25-16,1-25 0,0-25 16,-26-1-16,25 1 0,-25-27 15,26 27-15,-26-27 16,0-25-16,0 26 0,0 0 15,0 0-15,0-1 0,0 27 16,0-27-16,-26 1 16,26 25-16,-25 1 0,25-26 15,-26 25-15,0 0 16,1 1-16,-1-1 0,1 26 16,-1 0-16,0 0 15,1 0-15,-27 26 0,1 0 16,25-1-16,-25 1 0,0 0 15,-26-26-15,25 25 16,1 1-16,0 0 0,-1-1 16,1 1-16,0 0 15,25-1-15,-51-50 16,52 50-16,25 1 0,-52 0 16,27 0-16,-1-1 15,0 1-15,1 25 0,-1-25 16,0 25-16,1 1 0,-27-1 15,27 0-15,-1 1 16,0 25-16,1-26 0,-1 26 16,0-26-16,1 26 15,-1 0-15,0 0 16,26-25-16,-25 25 0,-1 0 16,0 0 15</inkml:trace>
  <inkml:trace contextRef="#ctx0" brushRef="#br0" timeOffset="36266">5875 2211 0,'-26'0'0,"1"26"16,-1 0-16,0-26 0,1 25 15,-27 1-15,27-26 16,-1 25-16,0 1 0,1-26 15,-1 26-15,0-26 0,1 25 16,-1 1 0,26 0-1,0-1 1,26 1-16,-26 0 16,25 25-16,1-25 0,0 25 15,-1-25-15,27 25 16,-27-25-16,1-1 0,25 1 15,-25 0-15</inkml:trace>
  <inkml:trace contextRef="#ctx0" brushRef="#br0" timeOffset="37135">4464 1493 0,'-26'0'0,"1"-26"16,-1 26-16,0 0 15,-25-25-15,25 25 0,-25 0 16,0 0-16,-1 25 16,1-25-16,-26 26 0,26-1 15,-1 1-15,-25 0 0,26 25 16,0-25-16,25 25 16,-25 0-16,25 1 0,1-1 15,-1 26-15,26-26 16,-26 1-16,26-1 0,0 26 15,0-26-15,0-25 0,0 25 16,26 0-16,0 1 16,25-27-16,-25 1 0,25 0 15,26-1-15,0 1 16,0-26-16,0 0 0,0 0 16,0 0-16,0-26 0,25 1 15,-25-1-15,-25 0 16,25-25-16,-26 25 0,0-25 15,0 0-15,-25 0 16,0-1-16,-26 1 0,0-26 16,0 26-16,0-1 15,-26-25-15,-25 26 0,25 0 16,-25-1-16,0 1 0,-1 25 16,1 1-16,0-1 0,-26 0 15,25 26-15,1 0 16,-26-25-16,26 25 0,-1 0 15</inkml:trace>
  <inkml:trace contextRef="#ctx0" brushRef="#br0" timeOffset="41584">7825 4726 0,'0'25'16,"26"-25"-1,-1 0-15,1 0 0,0 0 16,-1 0-16,1 0 15,-1 26-15,1-26 16,0 0-16,25 26 16,0-26-16,26 0 0,26 25 15,0-25-15,25 0 0,26 0 16,-26 26-16,26-26 0,0 0 16,0 25-16,-26-25 15,1 26-15,-1-26 0,-26 0 16,1 0-16,-26 0 15,0 26-15,-26-26 0,1 0 16,-27 0-16,1 0 0,0-26 16,-26 0-1,-26 26 1,0 0-16,26-25 0,-25 25 16</inkml:trace>
  <inkml:trace contextRef="#ctx0" brushRef="#br0" timeOffset="41872">9826 4649 0,'-26'0'16,"26"-26"-16,-25 26 15,50 0 1,1 0-1,0 26-15,25-26 16,-25 25-16,25 1 16,0 0-16,1-1 0,-1 27 15,-25-1-15,25-26 0,-25 27 16,-26-1-16,0-25 16,-26 25-16,0-25 0,-25 25 15,0-25-15,-26-1 16,25 1-16</inkml:trace>
  <inkml:trace contextRef="#ctx0" brushRef="#br0" timeOffset="62294">7645 1929 0,'0'-26'15,"0"1"-15,26 25 16,0 0-16,-1-26 15,27 26-15,25 0 0,0 0 16,-1 0-16,53 0 0,-27 0 16,27-26-16,-27 26 15,27 0-15,-27 0 0,1 0 16,-26 0-16,0 0 16,0 0-16,-26 0 0,-25 0 15,-1 0-15,1 0 0,0 0 16,-52 0 15,26-25-31,-26 25 16</inkml:trace>
  <inkml:trace contextRef="#ctx0" brushRef="#br0" timeOffset="62605">8749 1570 0,'-26'0'0,"0"0"16,26-26 0,26 26-16,0 0 15,-1 26-15,1-1 16,25-25-16,0 26 0,-25 0 15,25-1-15,1 1 0,-1 25 16,-25-25-16,-1 0 16,1 25-16,0-25 0,-26 25 15,-26-25-15,0 25 16,1-25-16,-27 25 0,1-25 16,-26-1-16,26 1 0,-26 0 15</inkml:trace>
  <inkml:trace contextRef="#ctx0" brushRef="#br0" timeOffset="74464">22962 2288 0,'26'-25'0,"-26"-1"16,26 26-16,-1 0 0,-25-26 15,26 26-15,0 0 16,-1 0-16,1 0 0,25 0 16,-25 26-16,25 25 15,0-25-15,1 25 0,-1 0 16,26 26-16,-26-25 0,1-1 15,-27 0-15,27 1 16,-1-1-16,-25 0 0,-1-25 16,-25 0-16,26-1 15,-26 1-15,0-52 16,-26 26 0</inkml:trace>
  <inkml:trace contextRef="#ctx0" brushRef="#br0" timeOffset="74714">23783 2211 0,'-25'-25'0,"25"-1"16,0 0-16,-26 26 0,0 0 16,1 26-1,-1 0-15,-25-1 0,-1 27 16,1-1-16,0 0 15,-26 26-15,0-26 0,0 26 16,26 0-16,-26 0 0,0 0 16,25-25-16,1-1 15,25 0-15,-25 1 0,25-27 16,26 1-16,-25 0 16</inkml:trace>
  <inkml:trace contextRef="#ctx0" brushRef="#br0" timeOffset="75244">23527 1724 0,'-52'0'0,"-50"0"0,-1 0 15,1 25-15,-27 1 16,1 0-16,0-1 0,-26 1 16,25 25-16,27 1 0,-1 25 15,1 0-15,50 25 16,1 1-16,25-1 0,1 27 16,25-1-16,0 0 0,0 1 15,25-1-15,27-26 16,-1 1-16,0 0 0,26-26 15,0 0-15,0-26 0,26 0 16,-1 1-16,1-1 16,25-25-16,1-26 0,-1 0 15,0 0-15,26-26 16,-26 0-16,1-25 0,25-26 16,-26 0-16,0-26 0,-25 1 15,25-27-15,-51-24 16,0-1-16,0 0 0,-51 0 15,-1 0-15,-25 26 16,-25 25-16,-27 0 0,1 26 16,-52 0-16,1 26 0,-1 0 15,-25 25-15,0 0 16,-1 26-16,27-25 0,-1 25 16,0 0-16,26 25 15,0-25-15,26 26 0,0 0 16</inkml:trace>
  <inkml:trace contextRef="#ctx0" brushRef="#br0" timeOffset="75836">23321 5854 0,'0'-25'0,"0"-1"15,26 26 1,-52 0-16,26 26 16,26 25-16,0-25 0,-26 25 15,51 0-15,-25 26 16,-1-25-16,27 25 0,-1-26 15,-25 26-15,25-26 0,0 1 16,-25 25-16,25-26 16,-25-26-16,0 27 0,-1-27 15,-25 1-15,26 0 16</inkml:trace>
  <inkml:trace contextRef="#ctx0" brushRef="#br0" timeOffset="76082">23809 5829 0,'-26'0'16,"1"25"0,-1-25-16,0 26 15,1 0-15,-1 25 0,0 0 16,-25 1-16,25-1 15,-25 0-15,25 26 0,-25 0 16,25-25-16,-25 25 0,25 0 16,1-26-16,-1 0 15,0 0-15,1 1 0,-1-27 16,26 1-16</inkml:trace>
  <inkml:trace contextRef="#ctx0" brushRef="#br0" timeOffset="76593">23937 5110 0,'-51'0'0,"25"-25"16,-51 25-16,26 0 15,-52 0-15,26 25 0,-25-25 16,-1 52-16,0-27 16,1 27-16,-1-1 0,1 0 15,-1 26-15,26 26 0,0 0 16,26-1-16,-1 26 16,27 1-16,-1-1 0,26 26 15,0-26-15,0-25 0,51 25 16,-25-25-16,25-26 15,26 0-15,0 0 0,0 0 16,0-26-16,26 0 16,0-25-16,-1 0 0,26-1 15,-25 1-15,25-26 16,1-26-16,25 1 0,-26-27 16,0 1-16,0 0 0,-25-52 15,25 0-15,-25 1 16,-26-27-16,-26-24 0,1-1 15,-1 0-15,-51 0 0,0 25 16,-26-25-16,-51 26 16,0 26-16,-25-1 0,-27 26 15,1 26-15,-52-1 16,1 1-16,-1 0 0,1 25 16,-1 0-16</inkml:trace>
  <inkml:trace contextRef="#ctx0" brushRef="#br0" timeOffset="181430">17805 544 0,'0'-26'16,"-25"26"46,25 26-15,0-1-47,0 1 0,0 25 16,25-25-16,-25 25 16,0 0-16,0 1 0,0-1 15,0 0-15,26 1 0,-26-27 16,0 27-16,0-27 15,0 1-15,0 0 0,0-1 16,0 1-16</inkml:trace>
  <inkml:trace contextRef="#ctx0" brushRef="#br0" timeOffset="181966">17805 82 0,'-25'-26'0,"-1"0"0,0 26 16,-25 0-16,25 0 15,-25 0-15,0 0 0,-1 26 16,1 0-16,0-1 0,-1 27 15,1-1-15,0 0 16,0 26-16,25 0 0,0 26 16,1-26-16,25 25 15,0 1-15,25 0 0,1-1 16,25 1-16,-25 0 0,25-26 16,0 0-16,26-26 15,-25 26-15,25-26 0,0-25 16,0-1-16,0 1 15,0-26-15,0 0 0,0 0 16,25-26-16,-25-25 0,0 25 16,0-25-16,0-26 0,0 0 15,-26-25-15,1-1 16,-1 0-16,-25 1 0,-26-27 16,0 27-16,0-1 15,-26 1-15,-25-1 0,25 26 16,-51 26-16,26-1 15,-26 1-15,25 0 0,-25 25 16,0 0-16,26 26 0,0-25 16,0 25-16,-1 0 15,27 0-15,-1 25 0,0-25 16,1 26-16,25 0 16,-26-1-16</inkml:trace>
  <inkml:trace contextRef="#ctx0" brushRef="#br0" timeOffset="183081">21012 5444 0,'0'-26'16,"0"1"-1,0-1 1,26 26-16,-26-26 0,26 1 16,-1-1-1,1 26-15,0-26 0,-1 26 16,1-25-16,25 25 15,-25 0-15,0 0 0,25 25 16,-25-25-16,-1 26 0,1-26 16,0 26-16,-26-1 15,25 1-15,-25 0 0,0 25 16,0-25-16,-25-1 16,25 1-16,-26 0 0,-25-1 15,25 1-15,-25 0 16,25-1-16,-25 1 0,-1-1 15,27-25-15,-27 26 16,27 0-16,-1-26 0,0 25 16,1-25-16,25 26 15,25-26 1,1 0 0,0 0-16,25 0 0,-25 0 15,25 0-15,26 0 16,-26 0-16,1 0 0,-1 0 15,0 0-15,1 0 0,-1 0 16,-26 0-16,27 0 16,-27-26-16,1 26 0,0 0 15,-26-25 1,0-1-16</inkml:trace>
  <inkml:trace contextRef="#ctx0" brushRef="#br0" timeOffset="183717">21628 5110 0,'0'-25'0,"-26"-1"0,26 0 15,-25 1-15,-1 25 16,26-26-16,-25 0 0,-27 26 15,27-25-15,-27 25 16,1-26-16,0 26 0,-26 0 16,25 0-16,1 26 15,-26-1-15,26-25 0,-1 26 16,-25 25-16,26-25 0,0 25 16,-1-25-16,1 25 15,0 1-15,25-1 0,1 0 16,-1 1-16,0 25 15,1-26-15,25 0 0,0 1 16,0 24-16,25-24 0,-25-1 16,26 0-16,0 26 15,-1-25-15,27-1 0,-1 0 16,0-25-16,0 25 0,1-25 16,25 25-16,0-25 15,0-26-15,0 26 0,25-26 16,-25 0-16,0 0 15,0 0-15,26-26 0,-26 0 16,0-25-16,0 25 16,-26-25-16,26 0 0,-26-1 15,1 1-15,-27-26 16,27 0-16,-27 26 0,-25-26 16,26 0-16,-26 26 0,0-26 15,0 25-15,0 1 16,-26 0-16,1-1 0,-1 27 15,0-27-15,-25 1 0,25 25 16,-25 1-16,0-1 16,-1 0-16,1 1 0,25-1 15,-25 0-15,0 26 16,25 0-16,-25 0 0,0-25 16,25 25-16</inkml:trace>
  <inkml:trace contextRef="#ctx0" brushRef="#br0" timeOffset="199549">25759 390 0,'25'0'0,"-25"-52"16,0 27-16,-51-1 0,26 0 16,-1-25-16,26 25 15,-26 1-15,1 25 0,25 25 31,0 27-15,0-27-16,-26 52 0,26-25 16,0 25-16,0 25 15,-26 1-15,26-1 0,0 27 16,0-1-16,0 0 0,0 1 16,0-1-16,0 0 15,0 0-15,0-25 0,0 25 16,0-25-16,0 0 0,26-1 15,-26 1-15,0-1 16,0 1-16,0-26 0,0 0 16,0-26-16,0 26 15,0-25-15,0-27 0,0 1 16,0 0-16,0-1 16,26-25-1,-1-25 1,1 25-1,25-26-15,-25 26 0,51 0 16,-26-26-16,52 26 16,-1 0-16,1 0 0,51 0 15,0 26-15,25-26 0,27 26 16,25-1-16,25-25 16,1 26-16,25 0 0,0-1 15,0-25-15,1 26 16,-1 0-16,-26-26 0,1 25 15,-26-25-15,-51 26 0,-1-26 16,-51 0-16,-25 0 16,0 0-16,-52 0 0,-25 0 15,-1 0-15,-25-26 0,-25 1 16,-1 25-16,0-26 16,-25 0-16,0-25 0,-1 25 15,1 1-15,25-1 16,1 0-16,-1 1 0,0-1 15,26-25-15,0 25 0,0-25 16,0-1-16,0 1 16,0-26-16,0 0 0,0 0 15,0-25-15,0-1 16,0 0-16,0 1 0,0-1 16,0-25-16,0 25 0,0-25 15,26 25-15,-26-25 16,26 25-16,-26-25 0,25 25 15,1 1-15,-26-1 16,26 26-16,-26 0 0,0 0 16,0 26-16,0 0 0,0-1 15,0 27-15,-26-1 16,26 0-16,-26 1 0,1 25 16,-1 0-16,0 0 15,1 0-15,-1 0 0,0 0 16,1 25-16,-1-25 0,-25 0 15,25 26-15,-25-26 16,-26 0-16,26 26 0,-26-26 16,-26 0-16,0 25 15,-25-25-15,-26 0 0,0 0 16,-25 0-16,-1-25 0,0 25 16,-25 0-16,0 0 15,0 0-15,-1 0 0,1 0 16,0 0-16,25 0 15,-25 0-15,25 0 0,1 0 16,25 0-16,0 0 0,26 25 16,-1-25-16,1 0 15,51 0-15,-25 0 0,25 0 16,25 0-16,1 0 16,25-25-16,1 25 0,25-26 15,25 26 1,1-26-1,0 26-15,-1 0 16,1 0 0,0 0-16,-1 0 0</inkml:trace>
  <inkml:trace contextRef="#ctx0" brushRef="#br0" timeOffset="200286">26195 877 0,'0'-26'16,"26"26"15,-1 0-15,1 0-16,25 0 16,1 0-16,-1 0 0,0 0 15,26 0-15,0 26 16,0-26-16,0 0 0,-26 0 15,1 0-15,-1 0 0,-25 0 16,-1 0-16</inkml:trace>
  <inkml:trace contextRef="#ctx0" brushRef="#br0" timeOffset="200586">26067 1313 0,'0'26'0,"25"-26"15,1 0-15,25 0 16,52 26-1,-52-26-15,26 0 0,0 0 0,0 0 16,0 0-16,26 0 16,-52 25-16,26-25 0,-26 0 15,-25 0-15,25 0 16,-25 0-16</inkml:trace>
  <inkml:trace contextRef="#ctx0" brushRef="#br0" timeOffset="201643">26041 1775 0,'26'26'31,"-26"-1"-15,25 1-16,-25 0 16,0-1-16,26 27 15,-26-27-15,0 27 0,0-1 16,0-25-16,0 25 15,0 0-15,0-25 0,0 0 16,0 25-16,0-26 0,0 1 16,0 0-16,0-1 15,0 1-15,0 0 0,0-1 16,26 1 0,-1-26-16,1 0 0,25 0 15,1 0-15,-1 0 0,26 0 16,0 0-16,0 0 15,25 0-15,1 0 0,25 0 16,1 0-16,25 0 0,0 26 16,25-26-16,-25 25 15,26-25-15,-1 26 0,1 0 16,-1-1-16,1 1 16,-26-26-16,26 26 0,-26-1 15,-26-25-15,0 26 0,0-26 16,-25 26-16,-26-26 15,0 0-15,-26 0 0,-25 0 16,25 0-16,-25 0 16,-26-26-1,0 0 1,-26 26-16,26-25 16,-25 25-16,25-26 0,-26 0 15,26 1-15,0-1 16,-26 0-16,26 1 0,-25-27 15,25 27-15,0-27 0,0 1 16,-26 25-16,26-25 16,0 0-16,0 0 0,0 25 15,-26 0-15,26 1 16,0-1-16,0 0 0,-25 1 16,25-1-1,-26 26 1,26-26-1,-26 26-15,1 0 16,-1 0-16,0-25 16,1 25-16,-1 0 15,-25 0-15,-1 0 0,-25-26 16,0 26-16,-25 0 0,25-26 16,-51 26-16,-1 0 15,1-25-15,0 25 0,-1 0 16,-24 0-16,-1-26 0,-154 26 15,128 0 1,1 0-16,25 0 0,-26 0 16,26 0-16,0-26 15,0 26-15,26 0 0,25 0 16,1 0-16,25 0 0,25 0 16,1 0-16,25 0 15,1 0-15,25 26 31,25-26-31</inkml:trace>
  <inkml:trace contextRef="#ctx0" brushRef="#br0" timeOffset="203485">25528 4392 0,'0'-26'0,"0"1"16,26 25-16,-26-26 15,25 52 1,-25-1 0,0 1-16,26 25 0,-26 1 15,0 25-15,26 25 0,-26 1 16,25-1-16,-25 1 16,26 25-16,-26 1 0,0 25 15,0-26-15,0 26 16,26-26-16,-26 26 0,0-26 15,25 1-15,-25-1 0,0-25 16,26-1-16,-26-25 16,0 0-16,0-26 0,25 1 15,-25-1-15,0-25 16,0-1-16,0 1 0,0-52 16,0-25-1,0 0-15</inkml:trace>
  <inkml:trace contextRef="#ctx0" brushRef="#br0" timeOffset="204343">25708 4443 0,'-26'-25'0,"26"-1"16,-26 26-16,26-26 0,-25 26 16,50 0-1,1 0-15,0 0 16,-1 0-16,52 0 0,0 0 16,0 26-16,51-26 15,1 0-15,50 0 0,1 0 16,51 0-16,0-26 0,0 26 15,51 0-15,-26 0 16,1 0-16,25 0 0,-25 0 16,-1 0-16,-25 0 15,0 26-15,-26 0 0,-51-26 16,0 0-16,-25 25 0,-27-25 16,-51 0-16,1 26 15,-27-26-15,1 0 0,-26 26 16,-26-1-1,26 1-15,0 0 16,-25-1-16,25 27 0,0-1 16,0 0-16,0 1 15,25 24-15,-25 1 0,26 0 16,-26 0-16,0 0 16,26 0-16,-26 0 0,0 0 15,25 26-15,-25-26 0,26 0 16,-26 25-16,26 1 15,-1-26-15,1 26 0,0-26 16,-26 25-16,25-25 16,1 0-16,0 0 0,-26 0 15,25-26-15,1 1 0,-26-1 16,0 0-16,0-25 16,26 0-16,-26-1 0,0 1 15,-26 0-15,0-1 16,1-25-1,-27 0-15,27 0 0,-27 0 16,-25 0-16,-25 0 16,-1-25-16,-25 25 0,-26-26 15,-51 0-15,-1 1 0,1 25 16,-51-26-16,25 0 16,-26 26-16,1 0 0,25 0 15,0 0-15,25 0 16,1 0-16,26 26 0,25-26 15,25 26-15,1-26 0,26 25 16,25 1-16,25-26 16,1 0-16,25 26 0,1-26 15,-1 0-15,26-26 16,26 0 0,-1 1-16</inkml:trace>
  <inkml:trace contextRef="#ctx0" brushRef="#br0" timeOffset="205040">28273 4289 0,'-25'26'16,"25"0"0,0-1-16,0 27 0,-26-1 15,26 0-15,0 26 0,0 0 16,0 26-16,26-26 16,-26 25-16,25 27 0,-25-27 15,26 1-15,-1 25 0,-25-25 16,26 25-16,-26 0 15,26 1-15,-26-27 0,0 27 16,25-27-16,-25 1 16,0 0-16,0-1 0,26-25 15,-26 0-15,0-26 0,0 1 16,0-1-16,0 0 16,0-25-16,0 0 0,26-1 15,-26 1-15,0 0 16,0-52-1,25 0 1,-25 1 0</inkml:trace>
  <inkml:trace contextRef="#ctx0" brushRef="#br0" timeOffset="205598">26477 4982 0,'-25'0'0,"25"-26"16,-26 26-1,26-25 1,26 25-1,-1 0-15,27 0 16,-27 0-16,52 0 16,-26 0-16,26 0 0,-25 0 15,25 25-15,-26-25 0,0 0 16,1 0-16,-27 0 16,-25 26-16</inkml:trace>
  <inkml:trace contextRef="#ctx0" brushRef="#br0" timeOffset="205937">26400 5547 0,'-25'0'0,"-1"25"0,26 1 15,26-26 17,-1 26-32,1-26 0,25 0 15,-25 0-15,25 25 16,26-25-16,-26 0 0,26 0 16,0 0-16,-25 0 0,25 0 15,-26 26-15,26-26 16,-26 0-16,1 0 0,-27 0 15,1 0-15,0 0 16,-26-26-16,25 26 31</inkml:trace>
  <inkml:trace contextRef="#ctx0" brushRef="#br0" timeOffset="206437">28555 5341 0,'0'26'0,"0"0"16,0-1 0,0 1-16,0 0 15,26 25-15,-26 0 0,26 1 16,-26-1-16,25 0 16,-25 26-16,26 0 0,-26-26 15,26 1-15,-26 25 0,0-26 16,25 0-16,-25-25 15,0 25-15,0-25 0,0 0 16,26-1 0,-26-50-1,0-1-15</inkml:trace>
  <inkml:trace contextRef="#ctx0" brushRef="#br0" timeOffset="206960">28709 5393 0,'-25'-26'16,"-1"26"-16,52 0 31,-1 0-31,1 0 0,25 26 16,26-26-16,0 0 15,0 25-15,26-25 0,-1 26 16,27-26-16,-27 0 0,27 0 15,-27 26-15,1-26 16,-26 0-16,0 0 0,0 0 16,-26 0-16,0 0 0,-25 0 15,0 0-15,-1 25 16,-25 1 15,0 0-31,0-1 0,0 1 16,0 0-16,0-1 0,0 26 15,26-25-15,-26 25 16,26 1-16,-26-1 0,0 0 16,0 1-16,25-1 15,-25 0-15,0 1 0,0-27 16,26 27-16,-26-27 0,0 27 16,0-27-16,0 1 15,0 0-15,0-1 0,0 1 16,0 0-16,0-1 15,-26-25 1,1 0-16,-27-25 0,1 25 16,-26-26-16,0 26 15,-25-26-15,-1 26 0,-25-25 16,-26 25-16,0-26 16</inkml:trace>
  <inkml:trace contextRef="#ctx0" brushRef="#br0" timeOffset="209615">26246 3366 0,'-25'0'15,"50"0"1,1 0-1,-26 25-15,26 1 16,-26 0-16,0 25 0,25-25 16,-25 25-16,26 0 15,-26 1-15,0-1 0,26 0 16,-26 1-16,0-1 0,0 0 16,0-25-16,0 0 15,0-1-15,-26 1 0</inkml:trace>
  <inkml:trace contextRef="#ctx0" brushRef="#br0" timeOffset="209830">26118 3982 0,'-51'0'15,"76"0"16,1 0-31,0 0 0,25 0 16,0 0-16,26 0 0,0 0 16,-25 0-16,25 0 15,-26 0-15,0 0 0,-25 0 16,-1-26-16</inkml:trace>
  <inkml:trace contextRef="#ctx0" brushRef="#br0" timeOffset="210026">25733 3391 0,'0'-25'15,"0"-1"-15,26 26 0,-1 0 16,27 0-16,-1 0 16,0 0-16,26 0 0,0 0 15,-25 26-15,25-26 16,0 0-16,-26 25 0,0-25 15,1 0-15,-1 0 0,-25 26 16</inkml:trace>
  <inkml:trace contextRef="#ctx0" brushRef="#br0" timeOffset="210495">26836 3597 0,'-25'0'0,"-1"25"0,0-25 16,26 26 15,26-26-31,-26 26 16,26-1-16,-26 1 15,25 0-15,-25-1 0,26 1 16,-26 0-16,0-1 0,26-25 15,-26 26-15,0 0 16,0-52 15,0 0-31,-26 1 16,26-1-16,0 0 0,0 1 16,0-1-16,0 0 15,26 1-15,-26-1 0,25 0 16,-25 1-16,26-1 15,0 26-15,-1 0 0,1 0 16,0 0-16,-1 26 0,1-1 16,0 1-16,-1 0 15,1-1-15,0 1 16,-1 0-16,-25-1 0,0 1 16,0 0-16,0-1 0,0 1 15,0 0-15,-25-1 16</inkml:trace>
  <inkml:trace contextRef="#ctx0" brushRef="#br0" timeOffset="211041">27734 3648 0,'26'0'0,"-26"-26"15,0 1 1,0-1 15,-26 26-31,1 0 0,-1 0 16,0 0-1,1 26-15,-1-1 0,0 1 16,1 0-16,-1-1 0,0 27 16,1-27-16,25 27 15,0-27-15,0 1 0,0 0 16,25-1-16,1 1 0,0-26 15,-1 0-15,27 0 16,-1 0-16,0 0 0,1 0 16</inkml:trace>
  <inkml:trace contextRef="#ctx0" brushRef="#br0" timeOffset="211521">28094 3674 0,'0'-26'15,"0"0"1,-26 26-16,0 0 31,1 26 1,-1 0-32,26-1 15,-26-25-15,26 26 0,0 0 16,0-1-16,0 1 15,0 0-15,26-1 0,0 1 16,-1 0-16,1-26 16,0 25-16,-1-25 15,1 0-15,-26-25 16,26 25-16,-26-26 16,0 0-16,0 1 15,0-1-15,0 0 0,-26 1 16,0-1-16,26 0 15,-25 1-15,-1-1 0,26 0 16,-26 1 0,26-1-16,0 52 31,0-1-15,26-25 15,-26 26-31,26-26 0,-1 0 15,1 0 1</inkml:trace>
  <inkml:trace contextRef="#ctx0" brushRef="#br0" timeOffset="212048">28248 3597 0,'0'-26'16,"25"26"46,1 0-46,-1 26-16,1-26 16,0 25-16,-1 1 15,1 0-15,0-26 0,-26 25 16,25 1-16,-25 0 0,0-1 15,0 1 1,0 0-16,0-1 16,-25-25-16,25 26 15,-26-26-15,26-26 47,26 26-31,-26-25-16,25-1 15,-25 0-15,0 1 0,26-1 16,0 0-16,-26 1 0,25-1 16,-25 0-16,26 1 15,0-1-15,-1 26 16,1 26 0,0-1-16,-26 1 15,0 0-15,25-1 0,-25 1 16,0 0-16,26-1 15,-26 1-15,0 0 0,0-1 16,0 1 0,26-26-16</inkml:trace>
  <inkml:trace contextRef="#ctx0" brushRef="#br0" timeOffset="212408">29043 3545 0,'26'-25'16,"-26"-1"-16,-26 26 15,0 0 1,1 0 0,-1 0-16,0 26 0,1-26 15,-1 25-15,0 1 16,26 0-1,0-1 1,26-25-16,-26 26 16,26 0-16,-1-26 15,1 0-15,0 25 0,-1 1 16,1-26-16,0 26 0,-1-26 16,-25 25-16,0 1 15,-25 0 1,-52-26-1,25 0 1,27 0-16,-1 0 0</inkml:trace>
  <inkml:trace contextRef="#ctx0" brushRef="#br0" timeOffset="212655">29222 3545 0,'26'0'16,"-26"-25"0,26 25-1,-26 25 1,0 1-16,25-26 0,-25 26 0,0-1 16,26 1-16,-26 0 15,26-1-15,-26 1 0,25 0 16,-25-1-16,26 1 15,-52-26 1</inkml:trace>
  <inkml:trace contextRef="#ctx0" brushRef="#br0" timeOffset="212816">29325 3340 0,'-26'-26'16,"26"52"0,0 0-1</inkml:trace>
  <inkml:trace contextRef="#ctx0" brushRef="#br0" timeOffset="213189">29684 3494 0,'26'0'0,"0"0"16,-26-26 0,-26 26-1,0 0 1,1 0-16,-1 0 15,0 0-15,1 0 16,-1 0-16,0 26 0,26 0 16,0-1-1,26 1 1,0 0-16,-26-1 0,25-25 16,1 26-16,0 0 0,-1-1 15,1 1 1,-26 0-16,-26-1 15,1-25 1,-1 26-16,-25-26 0,25 0 16,0 0-16,1 0 0,-1 0 15,0 0-15</inkml:trace>
  <inkml:trace contextRef="#ctx0" brushRef="#br0" timeOffset="213458">29915 3366 0,'0'-26'15,"0"52"32,0-1-47,0 27 16,26-27-16,-26 1 15,0 25-15,0-25 0,26 25 16,-26-25-16,0 25 0,25-25 16,-25 0-16,0-1 15,0 1-15,26 0 0,-26-1 16,0 1-16</inkml:trace>
  <inkml:trace contextRef="#ctx0" brushRef="#br0" timeOffset="213830">30043 3751 0,'-25'-26'0,"-1"26"16,26-26-16,-25 1 0,25-1 15,-26 26-15,26-26 0,0 1 32,26 25-32,-1 0 15,1 0-15,-1 0 0,1 0 16,0 0-16,25-26 15,-25 26-15,-1 0 16,1-26-16,0 26 16,-26-25-16,0-1 31,-26 26 0,26 26-15,0-1-16,0 1 0,0 0 15,0-1-15,0 27 0,0-27 16,0 1-16,0 0 16,0-1-16,26 1 15,-1 0-15,1-26 16,0 0-16</inkml:trace>
  <inkml:trace contextRef="#ctx0" brushRef="#br0" timeOffset="214262">30505 3545 0,'0'-25'0,"-25"-1"15,-1 0 1,26 52 15,0 0-15,26-1-16,-26 1 0,0 0 15,0-1-15,0 1 16,0 0-16,0-1 0,0 1 16,25-26 15,-25-26-15,26 1-1,0-1-15,-1 0 16,1 1-1,0-1-15,-1 26 0,1-26 16,0 26-16,-1 0 0,1 0 16,0 26-16,-1-26 15,-25 26-15,26-1 0,-26 1 16,0 0-16,0-1 16,0 1-16,0 0 0,0-1 15,0 1-15,0 0 16</inkml:trace>
  <inkml:trace contextRef="#ctx0" brushRef="#br0" timeOffset="-214430.73">31121 3545 0,'26'-25'0,"-26"-1"0,25 0 16,-50 26-1,-1 0 1,26 26 0,-26 0-16,26-1 15,-25 1-15,25 0 0,0-1 16,0 1-16,25 0 16,1-1-16,-26 1 15,26-26-15,-26 26 16,25-26-16,1 0 0,0 0 15,-1 0-15,-25-26 0,26 26 16,0 0-16,-1-26 16,1 1-16,0 25 0,-1-26 15,-25 0-15,26 1 16,-26-1-16,0 0 16,0 1-16,-26 25 15,1 0 1,-1 0-16,26 25 15,0 1-15,0 0 16,0-1-16,0 1 16,26 0-16,-1-26 15,1 25-15,0-25 16,-1 0-16,1 0 16,-26-25-16,26 25 15,-1 0-15,-25-26 16,26 26-1,0 0 1,-26 26 0,0-1-1,-26 1-15,26 25 16,0-25-16,0 25 0,0-25 16,0 25-16,0 26 15,0-26-15,0 1 0,0-1 16,-26 0-16,26 1 0,0-1 15,-25 0-15,25-25 16,-26 0-16,0-1 0,1 1 16,-1-26-16,0 0 15,1 0-15,-1 0 0,0-26 16,1 1-16,25-1 0,0-25 16,0-1-16,0 1 15,25 0-15,-25-26 0,52 25 16,-27 1-16,1 0 15,25 0-15,-25 25 0,25 0 16,-25 1-16,0 25 0,25 0 16,-25 0-1,-26 25-15,0 1 0</inkml:trace>
</inkml:ink>
</file>

<file path=ppt/ink/ink3.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2-10T03:54:02.506"/>
    </inkml:context>
    <inkml:brush xml:id="br0">
      <inkml:brushProperty name="width" value="0.05" units="cm"/>
      <inkml:brushProperty name="height" value="0.05" units="cm"/>
      <inkml:brushProperty name="fitToCurve" value="1"/>
    </inkml:brush>
  </inkml:definitions>
  <inkml:trace contextRef="#ctx0" brushRef="#br0">42 55 0,'-25'0'0,"-1"0"16,52 0 62,-1 0-63,27 0-15,-1 0 0,26 0 16,0 0-16,25-25 16,27 25-16,-27 0 0,27 0 15,-27-26-15,1 26 16,-26 0-16,-26 0 0,0 0 15,-25 0-15,0 0 0,-52 0 32,0 0-32,1 0 15,-26 0-15,-1 0 0,1 0 16</inkml:trace>
  <inkml:trace contextRef="#ctx0" brushRef="#br0" timeOffset="245">555 81 0,'0'25'32,"0"1"-17,0 0 1,26-1-16,-26 1 0,0 0 16,26 25-16,-26 0 15,25 1-15,-25 25 0,26-26 16,-26 0-16,26 26 0,-26-25 15,25-1-15,-25-25 16,0 25-16,0-25 0,26-1 16,-26 1-16,0-1 15,26-25-15</inkml:trace>
  <inkml:trace contextRef="#ctx0" brushRef="#br0" timeOffset="703">1069 568 0,'-26'0'16,"0"0"15,52 0-15,0 0-1,25 0-15,-26 0 0,1 0 16,25-25-16,1 25 0,-27 0 16,27 0-16,-27 0 15,1 0-15,0-26 0,-1 26 16,-25-26 0,-25 26-16,-1 0 15,0-25-15,1 25 16,-1 0-16,-25-26 15,25 26-15,0 0 0,1 26 16,-1-26-16,0 25 16,26 1-16,-25 0 0,25-1 15,-26 1-15,26 0 16,0 25-16,0-25 0,0-1 16,26 27-16,-26-27 0,25-25 15,27 26-15,-27-26 16,27 0-16,-1 0 0,0 0 15,26 0-15,-25-26 0</inkml:trace>
  <inkml:trace contextRef="#ctx0" brushRef="#br0" timeOffset="1331">1787 466 0,'-26'-26'0,"1"26"15,-1 0 1,26-26-16,-26 26 0,26 26 31,0 0-15,26-1-16,0 1 15,-26 0-15,0 25 16,0-25-16,25-1 0,-25 1 16,0 0-16,26-1 15,-26 1-15,26-26 47,-26-26-47,0 1 0,25-1 16,-25-25-16,26 25 15,0 0-15,-26-25 16,25 25-16,1 1 0,-26-1 16,26 26-16,-1 0 15,1 0-15,-26 26 16,25-1-16,-25 1 15,0 0-15,26-1 0,-26 27 16,0-27-16,0 1 0,0 0 16,0-1-1,0 1-15,26-52 32,-1 1-32,1-1 15,0 0-15,-1-25 16,-25 25-16,26 1 15,0-27-15,-26 27 0,25-1 16,-25 0-16,26 26 0,0 0 16,-26 26-1,25-26-15,1 26 0,-26-1 16,26 1-16,-26 25 16,25-25-16,-25 0 0,26-1 15,-26 1-15,26 0 0,-26-1 16,0 1-1,25-26-15</inkml:trace>
  <inkml:trace contextRef="#ctx0" brushRef="#br0" timeOffset="1873">2736 132 0,'0'-26'0,"0"52"32,0 0-17,0-1-15,0 1 16,0 25-16,26 1 0,-26-1 16,0 0-16,0 26 0,0-25 15,26-1-15,-26 0 16,0 1-16,0-1 0,25 0 15,-25 1-15,0-27 0,0 1 16,0-1-16,0 1 16,26-26-16,-26 26 15,0-52 1,0 0 0,0 1-1,-26-1-15,26 1 0,0-1 16,-25-25-16,25-1 0,0 27 15,0-27-15,0 1 16,0 25-16,0 1 0,25-1 16,-25 0-16,26 26 15,-1 0-15,1 0 0,25 0 16,-25 26-16,0-26 0,-1 26 16,1-1-16,0-25 15,-1 26-15,-25 0 0,0-1 16,-25 1-1,-27 0-15,27-26 16,-1 0-16,0 0 0,1 0 16,-1 0-16,0 0 15,26-26-15,-25 0 0</inkml:trace>
  <inkml:trace contextRef="#ctx0" brushRef="#br0" timeOffset="2125">3249 81 0,'0'25'31,"26"1"-15,-26 0-16,26 25 0,-26-25 15,25 25-15,-25-25 16,26 25-16,-26 0 0,26-25 15,-26 25-15,0-25 0,25 0 16,-25 25-16,0-25 16,0-1-16,0 1 15,0 0 1</inkml:trace>
  <inkml:trace contextRef="#ctx0" brushRef="#br0" timeOffset="2873">3916 517 0,'26'0'0,"-26"-26"16,26 26-16,-26-25 0,25 25 16,-25-26-16,0 0 0,0 1 15,-25-1-15,25 0 16,-26 26-16,26-25 0,-26-1 15,1 26 1,-1 0-16,26 26 0,-26-26 16,1 25-16,-1 1 0,0 0 15,26 25-15,-25-25 16,-1-1-16,26 27 0,0-27 16,0 1-16,0 0 0,0-1 15,26 1 1,-1-26-16,1 0 15,0 0-15,-1 0 16,1-26-16,0 1 0,-1 25 16,1-26-16,0 0 15,-1 1-15,-25-1 0,26 26 16,-26-26-16,0 1 16,26 25-1,-26 25-15,0 1 16,0 0-16,25-1 15,-25 1-15,0 0 16,26-1-16,-26 1 0,26-26 16,-1 26-16,1-26 15,0 0-15,-1 0 16,1 0-16,0-26 16,-1 0-16,1 1 0,0-1 15,-1-25-15,-25-1 0,26 27 16,0-52-16,-26 25 15,25 1-15,-25 0 0,26-1 16,-26 1-16,0 0 0,0 25 16,0 1-16,0-1 15,-26 26-15,26 26 16,0-1-16,-25 1 16,25 25-16,0 0 0,0-25 15,0 25-15,0 1 0,0-1 16,0-25-16,0 25 15,0-25-15,25-1 16,-25 1-16,0 0 0,26-1 16,-26 1-16,26-26 15</inkml:trace>
  <inkml:trace contextRef="#ctx0" brushRef="#br0" timeOffset="3463">4455 517 0,'-25'-26'15,"-1"26"-15,0 0 16,26-25 0,0-1-1,26 26-15,0-26 16,-1 26-16,1 0 16,25 0-16,-25 0 0,25-25 15,-25 25-15,25 0 16,-25 0-16,25 0 0,0-26 15,-25 26-15,25 0 16,-25 0-16,0 0 0,-1-26 16,1 26-16,0 0 0,-1 0 15,-25-25 1,26 25 15,-26-26 16,26 26-47,-26-26 16,25 1-1,-25-1-15,26 0 16,-26 1-16,0-1 31,-26 26-31,1 0 16,-1 26-16,0-26 15,1 25-15,-1 1 0,0 0 16,1-1-16,25 1 0,-26 25 16,26-25-16,0 0 15,0-1-15,0 1 0,0 0 16,26-1-16,-1 1 0,1 0 16,0-26-16,-1 0 15,1 0-15,0 0 0,25 0 16,-25-26-16,25 26 15,-25-26-15,-1 26 0,27-25 16,-27-1-16</inkml:trace>
  <inkml:trace contextRef="#ctx0" brushRef="#br0" timeOffset="3757">5507 286 0,'26'-26'16,"-1"1"-16,-25-1 16,26 0-16,-26 1 15,0-1-15,-26 0 16,1 26-1,-1 0-15,0 0 16,1 0-16,-1 0 16,0 0-16,26 26 15,-25 0-15,25-1 16,25 1-16,-25 0 16,26-1-16,0 1 0,-1 0 15,1 25-15,0-25 16,-1-1-16,1 1 15,-26 0-15,0-1 0,0 1 16,-26 0 0,1-26-16,-1 25 0,-25-25 15,25 0-15,-25 0 16,0 0-16</inkml:trace>
</inkml:ink>
</file>

<file path=ppt/ink/ink4.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2-10T03:54:10.019"/>
    </inkml:context>
    <inkml:brush xml:id="br0">
      <inkml:brushProperty name="width" value="0.05" units="cm"/>
      <inkml:brushProperty name="height" value="0.05" units="cm"/>
      <inkml:brushProperty name="fitToCurve" value="1"/>
    </inkml:brush>
  </inkml:definitions>
  <inkml:trace contextRef="#ctx0" brushRef="#br0">180 162 0,'0'-25'15,"0"-1"-15,0 0 0,0 1 16,0-1-1,0 0-15,0 1 16,0 50 15,0 1-31,0 25 16,25-25-16,-25 51 16,0-26-16,26 26 0,-26-26 15,0 26-15,26-25 16,-26 25-16,0-26 0,25 0 15,-25-25-15,0 25 0,0-25 16,26 0-16,-26-1 16,0-50 15</inkml:trace>
  <inkml:trace contextRef="#ctx0" brushRef="#br0" timeOffset="239">51 701 0,'-25'0'0,"-1"0"16,26 26-16,0-1 31,0 1 0,0 0-31,26-26 16,-26 25-16,25-25 0,1 26 15,0-26-15,-1 0 16,27 26-16,-27-26 0,1 0 16,25 0-16,-25 0 15,0 0-15,-1 0 0,1 0 16</inkml:trace>
  <inkml:trace contextRef="#ctx0" brushRef="#br0" timeOffset="582">564 598 0,'-25'26'63,"25"0"-48,-26-1-15,1-25 16,25 26-16,-26 0 16,0-26-16,1 25 0,25 1 15,-26-26-15,0 26 0,1-1 16,-1-25 0,26 26-16,26-26 46,-1 0-30,1 0 0</inkml:trace>
</inkml:ink>
</file>

<file path=ppt/ink/ink5.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2-10T03:54:15.874"/>
    </inkml:context>
    <inkml:brush xml:id="br0">
      <inkml:brushProperty name="width" value="0.05" units="cm"/>
      <inkml:brushProperty name="height" value="0.05" units="cm"/>
      <inkml:brushProperty name="fitToCurve" value="1"/>
    </inkml:brush>
  </inkml:definitions>
  <inkml:trace contextRef="#ctx0" brushRef="#br0">55 355 0,'25'-26'15,"1"0"1,-26 1 0,26 25-16,-52 0 31,0 0-31,1 0 16,25 25-16,-26-25 15,26 26-15,-26-26 0,26 26 16,0-1-16,0 1 15,0 0-15,26-1 16,0-25-16,-26 26 16,25 0-16,1-1 0,0 1 15,-1-26-15,1 26 0,0-1 16,-1-25-16,1 26 16,25-1-16,-25-25 15,0 26-15,-52-26 16,0 0-1,1 0-15,-1 0 0,-25 0 16,25 0-16,-25 0 16,-1-26-16,27 26 0,-1 0 15,0-25-15</inkml:trace>
  <inkml:trace contextRef="#ctx0" brushRef="#br0" timeOffset="355">491 21 0,'26'-26'16,"-1"26"-1,1 26 1,0 0-16,-26-1 15,0 27-15,25-27 16,-25 1-16,0 25 0,26 1 16,-26-1-16,0-25 0,26 25 15,-26-25-15,25 25 16,-25-25-16,26 25 0,-26-25 16,0-1-16,25 1 15,1-1-15,-26 1 16,26-26-16,-1 0 0,1 0 15,0 0 1,-26-26-16,25 1 0,-25-1 16</inkml:trace>
  <inkml:trace contextRef="#ctx0" brushRef="#br0" timeOffset="522">542 278 0,'-25'0'0,"-27"-26"16,27 26-1,25-26-15,25 26 16,1 0-16,0 0 16,25 0-16,-25 0 15,25 0-15,-25 0 0,-1 0 16,1 0-16,-1 0 16</inkml:trace>
</inkml:ink>
</file>

<file path=ppt/ink/ink6.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2-10T03:54:11.346"/>
    </inkml:context>
    <inkml:brush xml:id="br0">
      <inkml:brushProperty name="width" value="0.05" units="cm"/>
      <inkml:brushProperty name="height" value="0.05" units="cm"/>
      <inkml:brushProperty name="fitToCurve" value="1"/>
    </inkml:brush>
  </inkml:definitions>
  <inkml:trace contextRef="#ctx0" brushRef="#br0">26 462 0,'-26'0'0,"26"-25"16,26 25-1,-1-26-15,1 26 16,0 0-16,-1 0 0,27 0 15,-1 0-15,0-26 16,1 26-16,-1 0 0,0 0 16,0 0-16,1-25 15,-27 25-15,1 0 0,0 0 16,-52 0 0,0 0-1,1 0-15,-1 0 0,0 0 16,1 25-16,-1-25 15,0 0-15,26 26 16,-25-26 0,25 26-16,0-1 15,0 1-15,0 0 16,0 25-16,0-25 16,0 25-16,0 0 0,0-25 15,0 25-15,0-25 0,0 25 16,0-25-16,25-1 15,1 1-15,-26 0 0,26-1 16,-1 1-16</inkml:trace>
  <inkml:trace contextRef="#ctx0" brushRef="#br0" timeOffset="417">693 667 0,'0'-25'16,"0"-1"-1,25 26 1,1 26-16,0-26 16,-26 25-16,25 1 0,27 0 15,-27-1-15,1 1 16,0 0-16,-1-1 0,1 1 15,0-26-15,-26 26 16,25-1-16,-25 1 16,-25-26-16,-1 26 0,0-26 15,1 0 1,-1 0-16,0-26 16,26 0-1,0 1-15,0-1 0,26 0 16,0-25-16,-1 25 0,1-25 15,0 25-15,-1 1 16,1-1-16,0 26 0,-1-25 16,1 25-16,0 0 0,-26 25 15,25-25-15,-25 26 16</inkml:trace>
  <inkml:trace contextRef="#ctx0" brushRef="#br0" timeOffset="1051">1514 719 0,'0'-26'16,"0"0"0,0 1-1,25 25-15,-25-26 16,0 1 0,-25-1-16,-1 26 15,26-26 1,-26 26-16,1 0 15,-1 0 1,0 26-16,1 0 16,-1-1-16,0 1 15,26 25-15,-25-25 0,25-1 16,0 27-16,0-27 16,0 1-16,0 0 0,25-1 15,1 1-15,0-26 16,-1 26-16,1-26 0,0 0 15,-1 0-15,27 0 0,-27-26 16,1 0-16,0 26 16,-1-25-16,1-1 0,0 0 15,-26 1-15,0-1 16,0-25-16,0 25 0,0 0 16,0 1-16,0 50 31,25 1-16,-25 0-15,26-1 16,-26 1-16,26 0 0,-26-1 16,25 1-16,-25 0 15,26-1-15,-26 1 0,26 0 16,-1-26-16</inkml:trace>
  <inkml:trace contextRef="#ctx0" brushRef="#br0" timeOffset="1257">2001 591 0,'0'-26'0,"-25"26"15,25-26-15,0 52 32,25 0-17,-25-1-15,0 1 16,0-1-16,26 1 0,-26 0 0,0-1 15,0 1-15,0 0 16,25-26-16</inkml:trace>
  <inkml:trace contextRef="#ctx0" brushRef="#br0" timeOffset="1428">2129 283 0,'-25'-52'0,"-1"27"16,26-1-16,0 0 16,-26 26-16,26 26 15,0 0 1,0-1-16,26-25 16</inkml:trace>
  <inkml:trace contextRef="#ctx0" brushRef="#br0" timeOffset="1863">2283 462 0,'0'26'62,"26"0"-46,-26-1-16,0 1 0,26 0 15,-26-1-15,25 1 0,1 76 32,-26-76-32,0 0 15,0-1-15,0-50 32,26-1-17,-26 0 1,25-25-16,-25 25 15,26 1-15,-26-1 16,26 1-16,-1-1 0,-25 0 16,26 26-16,0 0 0,-1 0 15,-25 26 1,26 0-16,-26-1 0,0 1 16,26-1-16,-26 1 15,0 25-15,0-25 0,0 0 16,25-1-16,-25 1 15</inkml:trace>
  <inkml:trace contextRef="#ctx0" brushRef="#br0" timeOffset="2086">2848 437 0,'-26'0'0,"26"25"16,0 1 0,0 0-16,0-1 15,0 1-15,26 25 0,-26-25 16,0-1-16,0 1 0,0 0 16,0-1-16,0 1 15</inkml:trace>
  <inkml:trace contextRef="#ctx0" brushRef="#br0" timeOffset="2273">2874 77 0,'-26'0'15,"0"0"-15,26 26 16,0 0-16,0-1 16,0 1-16,26 0 0,-26-1 15</inkml:trace>
  <inkml:trace contextRef="#ctx0" brushRef="#br0" timeOffset="3245">2976 437 0,'0'25'0,"26"-25"32,-26 26-32,25-26 15,1 26 1,-26-1-16,26 1 0,-1 0 16,-25-1-16,0 1 15,0-1-15,26 1 16,-26 0-16,0-1 15,26-50 17,-1-1-17,1 26 1,0-26-16,-1 1 0,1-1 16,0 26-16,-1-25 0,1-1 15,0 26-15,-1 0 16,1 0-16,0 0 0,-1 26 15,-25-1 1,26 1-16,-26-1 0,0 1 16,26 0-16,-26-1 0,0 1 15,25 0-15,-25-1 16,26-25-16,0 26 0,-1-26 16,1 0-16,0 0 15,-1 0-15,1 0 0,25-26 16,-25 26-16,-1-25 0,27-1 15,-27 0-15,-25-25 16,26 25-16,-26-25 0,0 26 16,0-1-16,0 0 15,-26 1-15,26-1 0,-25 0 16,-1 26-16,0 0 0,1 0 16,-1 0-16,26 26 15,-26-26-15,26 26 0,0-1 16,0 1-1,26-26 1,0 0 0,-1 0-16,1 0 15,0-26 1,-1 26 0,1 0-16,0 26 31,-26 0-31,0-1 15,0 1-15,25 25 0,-25 0 16,0 1-16,26-1 16,-26 0-16,26 1 0,-26 25 15,25-26-15,1 0 0,0 26 16,-26-25-16,25-27 16,-25 27-16,0-27 0,0 1 15,-25 0-15,-1-26 0,0 0 16,-25 0-16,0 0 15,25-26-15,-25 0 0,-1 1 16,27-27-16,-1 1 16,0 0-16,1-1 15,25 1-15,0-26 0,0 26 16,0-1-16,25 1 0,1 25 16,0 1-16,-1-1 0,1 0 15,0 26-15,-1 0 16,1-25-16,0 25 0,-1 0 15,1 0 1,0 0-16</inkml:trace>
  <inkml:trace contextRef="#ctx0" brushRef="#br0" timeOffset="3647">4746 52 0,'0'-26'16,"0"0"-1,-25 26 1,-1 0-16,26 26 15,-26 0-15,1-1 16,-1 1-16,-25 0 0,25 25 16,1 0-16,-1-25 15,26 25-15,-26 1 0,26-27 16,0 27-16,0-1 0,0-25 16,0-1-16,26 27 15,-26-27-15,26 1 0,-1-26 16,1 25-16,-1-25 15,1 0-15,0 0 0,-1 0 16,27 0-16,-27-25 16,1-1-16,-26 1 0,26-1 15</inkml:trace>
  <inkml:trace contextRef="#ctx0" brushRef="#br0" timeOffset="4083">5106 360 0,'-26'0'15,"0"-26"1,1 52 15,25-1-15,-26 1-1,26 0-15,0-1 0,-26 1 16,26 0-16,0-1 16,0 1-16,0 0 0,26-1 15,-26 1-15,26-26 16,-1 25-16,1-25 16,0 0-16,-1 0 0,1 0 15,-26-25-15,26 25 16,-26-26-16,25 1 0,-25-1 15,0 0-15,0 1 16,0-1-16,0 0 0,-25 26 16,25-25-16,-26-1 0,26 0 15,-26 26 1,1 0 15,25 26-31</inkml:trace>
</inkml:ink>
</file>

<file path=ppt/ink/ink7.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2-10T03:49:18.400"/>
    </inkml:context>
    <inkml:brush xml:id="br0">
      <inkml:brushProperty name="width" value="0.05" units="cm"/>
      <inkml:brushProperty name="height" value="0.05" units="cm"/>
      <inkml:brushProperty name="fitToCurve" value="1"/>
    </inkml:brush>
  </inkml:definitions>
  <inkml:trace contextRef="#ctx0" brushRef="#br0">9011 833 0,'-26'-25'16,"26"-1"0,0 0-1,26 1 1,-26-1-16,26 26 0,-26-26 15,25 26-15,1-25 0,25 25 16,-25 0-16,25 0 16,1 0-16,-27 0 0,27 0 15,-1 25-15,-25 1 16,-1 0-16,1-1 0,-26 27 16,0-27-16,0 27 0,0-27 15,-51 27-15,25-27 16,0 26-16,-25-25 0,0 0 15,-1-1-15,27 1 16,-27 0-16,27-1 0,-1 1 16,0 0-16,1-1 15,50-25 1,27 0 0,-27 0-16,1 0 15,25 0-15,1 0 16,-1 0-16,26 0 0,-26-25 15,1 25-15,-27 0 16,26 0-16,1 0 0,-27 0 16,1 0-16,0 0 15,-26 25-15,25-25 0,-50 26 16</inkml:trace>
  <inkml:trace contextRef="#ctx0" brushRef="#br0" timeOffset="-11586">3213 217 0,'0'-25'0,"0"-1"15,0 0 1,-26 26 0,0 0-16,26-25 0,-25 25 15,-1 0 1,26 25-16,-26 1 16,1-26-16,25 26 15,-26-1-15,0 1 16,26 0-16,-25-1 0,25 1 15,-26 0-15,26 25 16,0-25-16,0-1 0,26 1 16,-26 0-16,25-26 0,1 25 15,0-25-15,-1 0 16,1 0-16,0 0 0,-1 0 16,1-25-16,25 25 15,-25-26-15,-26 0 0,26 1 16,-1-1-16,-25 0 15,0-25-15,0 25 0,0 1 16,-25-27-16,25 27 0,-26-1 16,0 0-16,1 1 15,-1-1-15,26 1 0,-26 25 16,26 25 15,0 1-31,26-26 16,-26 25-16</inkml:trace>
  <inkml:trace contextRef="#ctx0" brushRef="#br0" timeOffset="-9474">3264 140 0,'0'-25'15,"-26"25"1,26-26 0,26 26-1,0 0 1,-1 0-1,1 0-15,0 0 16,-1 0-16,1 0 16,0 26-16,-1-1 15,1-25-15,0 26 16,-26 0-16,25-1 0,-25 1 16,0 0-16,0-1 0,0 1 15,0 0-15,0 25 16,0-25-16,0-1 0,0 27 15,0-27-15,0 1 16,0 25-16,0-25 0,0 0 16,0-1-16,0 27 0,0-27 15,0 1-15,0 0 16,0-1-16,0 27 0,-25-27 16,25 1-16,0 0 0,0-1 15,0 1-15,0-1 16,-26 1-16,26 0 0,0-1 15,0 1-15,0 0 16,0-1-16,0 1 0,0 0 16,0-1-16,0 1 15,0 0-15,0-1 0,0 1 16,0 0-16,26-26 0,-26 25 16,0 1-16,25-26 15,-25 26-15,0-1 0,26 1 16,-26 0-1,26-1 1,-26 1 0,25 0-1,1-26 1,-26 25-16,25-25 16,1 0-1,0 26-15,-1-26 16,1 0-1,0 26-15,-1-26 16,1 0-16,0 25 16,-1-25-16,1 0 15,0 0-15,25 0 0,-25 0 16,25 0-16,0 0 16,1 0-16,-1 0 0,0 0 15,1 0-15,-1 0 16,0-25-16,26 25 0,-26 0 15,26-26-15,-25 26 0,-1 0 16,26 0-16,-26 0 16,26 0-16,-25 0 0,25 0 15,-26 0-15,26 0 0,-26 0 16,0 0-16,26 0 16,-25 0-16,-1 26 0,0-26 15,1 0-15,-1 0 16,0 0-16,1 25 0,-1-25 15,0 0-15,1 0 0,25 0 16,-26 0-16,0 0 16,1 0-16,-1 0 15,26 0-15,-26 0 0,0 0 16,1 0-16,-1 0 0,0 0 16,26 0-16,-25 0 0,-1-25 15,-25 25-15,25 0 16,0 0-16,1 0 0,-1 0 15,-25-26-15,25 26 16,-26 0-16,1 0 0,0 0 16,-1 0-16,1 0 0,0 0 15,-26-26 1,25 26 0,1-25 15,0 25 0,-26-26-15,25 0-1,-25 1 1,0-1-16,0 0 16,0 1-16,0-1 15,0 0-15,0 1 16,0-27-16,0 27 15,0-1-15,0-25 0,0 25 16,0 0-16,-25-25 0,25 25 16,0 1-16,0-1 15,0-25-15,-26 25 0,26 1 16,0-27-16,0 27 0,-26-27 16,26 27-16,0-1 15,-25-25-15,25 25 0,0 0 16,0-25-16,0 25 15,0 1-15,0-1 0,0 0 16,0 1-16,0-1 16,0 0-16,0 1 15,0-1-15,0 0 16,0 1-16,0-1 16,0 0-16,0 1 15,0-1-15,0 0 16,0 1-16,0-1 15,0 0 1,0 1 0,25-1-16,-25 1 15,26-1 1,0 26 15,-26-26-31,25 26 16,1 0-16,0 0 15,-1 0 1,1 0-16,0 0 16,-1 0-16,1 0 15,0 0 1,-1 0 0,-25 26-16,26-26 15,0 26-15,-1-26 16,1 25-16,0-25 15,-1 26-15,1-1 16,-26 1 0,0 0-1,0-1 1,0 1-16,0 0 16,-26-26-16,26 25 15,-25-25-15,-1 0 0,0 26 16,1-26-16,-1 0 15,0 0 1,1 0-16,-1-26 16,26 1-1,-26-1-15,26 0 16,-25 1-16,25-1 16,25 0-1</inkml:trace>
  <inkml:trace contextRef="#ctx0" brushRef="#br0" timeOffset="-8333">3469 679 0,'26'0'16,"0"0"0,-1 0-16,1 0 15,0 0-15,25-25 0,0 25 16,-25 0-16,25 0 15,26 0-15,0 0 0,0 0 16,0 0-16,0 0 0,26 0 16,-1 0-16,1 0 15,-1 0-15,1 0 0,0 0 16,-1 0-16,-25 0 0,26 0 16,0 0-16,-26 0 15,-1 0-15,27 0 0,-26 0 16,0 0-16,0-26 15,26 26-15,-26 0 0,0 0 16,0 0-16,0 0 0,-26 0 16,26-26-16,-26 26 15,26 0-15,-26 0 0,26 0 16,-25-25-16,-1 25 16,52 0-16,-52 0 15,0-26-15,1 26 0,-27 0 16,1 0-16,0 0 15,-1 0-15,1 0 0,0 0 16,-1 0 0,1 0-16,-1 0 15,1 0-15,0 0 0,-1 0 16,1 0 0,-52 0-1,1 26 1,-1-26-16</inkml:trace>
  <inkml:trace contextRef="#ctx0" brushRef="#br0" timeOffset="-7424">4111 294 0,'0'-25'15,"25"25"17,-25 25-1,-25 1-31,25 0 16,0-1-16,0 1 15,0 0-15,0 25 0,0-25 16,0-1-16,0 1 15,0 0 1</inkml:trace>
  <inkml:trace contextRef="#ctx0" brushRef="#br0" timeOffset="-6955">4649 243 0,'0'26'78,"0"-1"-62,0 1-16,-25-26 0,25 51 16,0-25-16,0 0 15,0-1-15,0 1 0,0 0 16,0 25-16,0-25 16,0-1-16,0 1 15,0 0-15,0-1 16</inkml:trace>
  <inkml:trace contextRef="#ctx0" brushRef="#br0" timeOffset="-6433">5830 269 0,'0'-26'31,"0"52"32,0-1-48,0 1-15,0 0 0,0-1 16,0 1-16,0 25 16,0-25-16,0 0 0,0-1 15,0 1-15,0 0 0,0-1 16,0 1-1,25-26-15</inkml:trace>
  <inkml:trace contextRef="#ctx0" brushRef="#br0" timeOffset="-6168">6471 217 0,'26'0'15,"-1"0"-15,1 0 0,0 0 16,-1 0 0,-25 26-16,26-26 0,-26 26 15,0-1-15,0 1 16,0 0-16,0-1 15,0 27-15,0-27 0,0 1 16,-26 0-16,26-1 16,0 1-16</inkml:trace>
  <inkml:trace contextRef="#ctx0" brushRef="#br0" timeOffset="-5623">4265 936 0,'0'-26'31,"25"26"-15,1 0-16,0 0 15,25 0-15,0 0 0,0 0 16,1-25-16,25 25 0,-26 0 16,0 0-16,1 0 15,-27 0-15,1 25 0,0-25 16,-52 26-16</inkml:trace>
  <inkml:trace contextRef="#ctx0" brushRef="#br0" timeOffset="-5411">4444 962 0,'0'25'16,"0"1"0,0-1-16,0 1 15,0 0-15,0-1 16,26 1-16,-26 0 0,25-1 15,-25 1-15,26 0 0,-26-1 16,26 1-16,-1-26 16,-25 26-16</inkml:trace>
  <inkml:trace contextRef="#ctx0" brushRef="#br0" timeOffset="-5041">4957 1013 0,'0'-26'16,"-25"26"-1,-1 26 1,0-1 0,1 1-16,25 0 15,0-1 1,0 1-16,25 0 15,1-26-15,-26 25 0,26-25 16,-1 0-16,1 0 16,-26-25-16,26-1 0,-1 26 15,-25-26-15,26 26 16,-26-25-16,0-1 16,-26 0-16,1 26 15,-1 0 1,0 0-1,1 26 1,50 0 0</inkml:trace>
  <inkml:trace contextRef="#ctx0" brushRef="#br0" timeOffset="-4632">5342 1038 0,'26'0'16,"-26"-25"-16,0-1 31,0 52 1,0-1-17,-26-25-15,26 26 0,0 0 16,0-1-1,0 1-15,0 0 0,26-1 16,-1-25 0,1 0-1,0 0-15,-26-25 16,25 25-16,-25-26 16,0 0-16,26 1 15,-26-1-15,0 0 16,-26 26-16,1 0 15,25-25-15,-26 25 0,0 0 16,1 0 0,25 25-16,0 1 15,25-26 1</inkml:trace>
  <inkml:trace contextRef="#ctx0" brushRef="#br0" timeOffset="-4367">5599 962 0,'0'-26'0,"25"26"16,1 0 15,-26 26-16,26-1 1,-26 1-16,0-1 16,0 1-16,0 25 0,0-25 0,0 0 15,0-1-15,0 1 16,25 0-16,-25-1 0,0 1 16,0 0-16</inkml:trace>
  <inkml:trace contextRef="#ctx0" brushRef="#br0" timeOffset="-3948">6086 1013 0,'0'-26'0,"0"1"15,0-1 1,-25 26-16,-1 0 16,0 0-1,1 0-15,-1 26 16,0-1-16,1 1 16,25-1-1,0 1-15,25-26 0,-25 26 16,26-26-16,0 0 15,-1 25-15,1-25 0,0 26 16,-1-26-16,1 0 16,0 26-16,-1-26 0,1 25 15,-26 1 1,-26-26-16,1 26 16,-1-26-16,0 25 15,1-25-15,-1 0 16,0 0-16,26-25 15</inkml:trace>
  <inkml:trace contextRef="#ctx0" brushRef="#br0" timeOffset="-3756">6138 962 0,'-26'0'16,"0"0"-1,26 25-15,-25 1 0,-1-26 16,26 25-16,-26 1 16,1 0-16,25 25 0,-26-25 15,0 25-15,26-25 0,-25 25 16,-1 0-16</inkml:trace>
  <inkml:trace contextRef="#ctx0" brushRef="#br0" timeOffset="-864">7831 936 0,'0'-26'0,"25"26"16,1-25-1,0 25-15,-1 0 0,1 0 16,0 0-16,-1 25 0,27 1 15,-27 0-15,27-1 16,-1 1-16,-25-1 0,25 1 16,-25 0-16,-1-1 0,1 1 15,0 0-15,-26-1 16,0 1-16,0 0 16,-26-26-16</inkml:trace>
  <inkml:trace contextRef="#ctx0" brushRef="#br0" timeOffset="-605">8293 808 0,'-26'0'15,"0"25"1,1-25-16,25 26 15,-26 0-15,0-1 0,1 27 16,-1-27-16,0 26 16,1-25-16,-1 25 0,-25-25 15,25 25-15,0-25 0,1 25 16,25-25-16,-26 0 0,26-1 16,-26 1-16</inkml:trace>
  <inkml:trace contextRef="#ctx0" brushRef="#br0" timeOffset="55189">15400 987 0,'0'-25'16,"-26"25"47,26 25-63,0 1 15,0-1-15,0 27 16,0-27-16,0 27 15,0 25-15,0 0 0,0 0 16,26 25-16,-26 1 0,0-26 16,25 26-16,-25-1 15,0-25-15,26 0 0,-26 0 16,0 0-16,0 0 0,25-26 16,-25 1-16,0-1 15,26 0-15,-26-25 0,0 25 16,26-25-16,-26 0 15,25-52 1</inkml:trace>
  <inkml:trace contextRef="#ctx0" brushRef="#br0" timeOffset="56213">15348 936 0,'0'-26'0,"-25"1"15,25-1 1,0 0-16,0 1 16,25 25-1,-25-26-15,26 26 0,0 0 16,-1 0-16,26 0 16,-25 0-16,25 0 0,1 0 15,-1 0-15,26 0 16,-26 0-16,26 0 0,0 0 15,0 26-15,0-26 0,0 0 16,-25 25-16,-1 1 16,0 0-16,-25-1 0,-1 1 15,1 0-15,0-1 16,-26 1-16,25-1 0,-25 27 16,26-27-16,0 27 0,-1-27 15,27 27-15,-27-27 16,27 27-16,-27-1 0,27 0 15,-27-25-15,27 25 16,-1 1-16,-25-27 0,-1 27 16,27-27-16,-27 27 0,1-27 15,0 1-15,-1 25 16,27-25-16,-27-1 0,1 1 16,25 25-16,0-25 15,-25 0-15,25-26 0,1 25 16,-27 1-16,27 0 0,-1-26 15,-25 0-15,-1 25 16,27-25-16,-27 0 0,1 0 16,25 0-16,-25 0 15,25 0-15,1 0 0,-1 0 16,0 0-16,26 0 0,0-25 16,26 25-16,-26 0 15,25 0-15,1 0 0,0 0 16,-1 0-16,1 0 15,25 0-15,-25 0 0,-1 0 16,27 0-16,-27 0 0,27 0 16,-27 0-16,1 0 15,25 0-15,-25 0 0,-1 0 16,27 0-16,-27 0 16,27 0-16,-1 0 0,0-26 15,-25 26-15,25 0 0,0 0 16,-25 0-16,0 0 15,-1-26-15,1 26 0,-1 0 16,-25 0-16,0 0 16,0-25-16,0 25 0,-25 0 15,25 0-15,-26 0 0,0-26 16,1 26-16,-1 0 16,-25 0-16,25 0 0,-26 0 15,1 0-15,0 0 16,-1 0-16,1 0 15,0 0-15,-52 0 32</inkml:trace>
  <inkml:trace contextRef="#ctx0" brushRef="#br0" timeOffset="57563">15836 2475 0,'-26'0'16,"0"0"0,26 26-1,0 0 1,0-1-1,0 1 1,26-26-16,-26 26 16,26-1-16,-26 1 0,25-26 15,27 25-15,-27-25 0,27 26 16,-1-26-16,0 26 16,26-26-16,0 0 0,0 0 15,26 0-15,25 0 16,0 0-16,1 0 0,25 0 15,0-26-15,25 26 0,-25 0 16,26 0-16,-1-26 16,1 26-16,-1 0 0,1 0 15,0 0-15,-1 0 0,1 0 16,-1 0-16,-25 0 16,26 0-16,-26 0 0,0 0 15,-26 0-15,26 0 16,-26 0-16,1 0 0,-1 0 15,26 0-15,-26-25 16,0 25-16,-25 0 0,25 0 16,-25 0-16,25 0 0,-25 0 15,-1 0-15,-25 0 16,26 0-16,-26 0 0,0 0 16,-26 0-16,26 0 0,-25 0 15,-1 0-15,26 0 16,-26 0-16,1 0 0,-27 0 15,26 0-15,1 0 16,-27 25-16,1-25 0,25 0 16,-25 0-16,0 0 0,-1 0 15,1 0-15,0 0 16,-26-25 62,-26 25-78,26-26 0,-26 26 16,26-25-16,-25-1 15,-1 0-15,0 1 0,1-1 16,-1-25-16,0 25 16,1 0-16,-1-25 0,0 25 15,26-25-15,0 25 0,-25 1 16,25-1-16,0 0 15,25 26 1,-25 26 15,0 0-15,26-26 0,-26 25-16,0 1 0,0 0 15,0-1-15,0 1 0,0 0 16,0 25-16,0-25 15,0-1-15,0 1 0,0 0 16</inkml:trace>
  <inkml:trace contextRef="#ctx0" brushRef="#br0" timeOffset="58260">22840 782 0,'0'-26'16,"0"52"15,0 0-31,0-1 0,0 27 16,26-27-16,-26 52 15,25-26-15,-25 26 0,0 26 16,26-26-16,-26 26 0,0-1 16,0 1-16,0 0 15,0-1-15,0 1 0,0-1 16,0 1-16,0-26 15,0 26-15,0-26 0,0-26 16,0 26-16,26 0 0,-26-26 16,25-25-16,-25 25 15,26-25-15,-26-1 16,0 1-16,26 0 0,-26-52 16</inkml:trace>
  <inkml:trace contextRef="#ctx0" brushRef="#br0" timeOffset="60617">22789 756 0,'-26'0'0,"26"-25"16,0-1-16,0 0 31,26 26-15,-1 0-16,27 0 15,-1 0-15,0 0 16,1 0-16,24 0 0,27 0 15,-26 0-15,26 26 16,-26-26-16,0 0 0,25 0 16,-50 26-16,25-26 0,-52 0 15,27 25-15,-27-25 16,-25 26-16,0 0 16,0-1-1,-25 1-15,-1 0 0,26-1 16,-26 27-16,26-1 0,0 0 15,0 0-15,0 1 16,0-1-16,0 26 0,26-26 16,-26 26-16,0-25 0,26-1 15,-26 0-15,0 1 16,25-1-16,-25 0 0,0 1 16,0-27-16,26 26 15,-26-25-15,0 25 0,0-25 16,0 0-16,26 25 0,-26-25 15,0-1-15,0 1 16,0 25-16,0-25 0,0 0 16,25-1-16,-25 1 15,0 0-15,26-26 63,-1-26-48,1 26-15,25-26 16,-25 26-16,25 0 0,1 0 16,-1 0-16,26 0 15,26 0-15,-1 0 0,27 0 16,-1 0-16,26 0 16,25 26-16,1-26 0,0 0 15,-1 0-15,26 0 0,-25 26 16,0-26-16,-1 0 15,1 0-15,-1 25 0,1-25 16,0 26-16,-26-26 16,-1 26-16,-24-26 0,25 25 15,-52-25-15,27 0 0,-52 26 16,25-26-16,-25 0 16,0 0-16,0 0 0,0 0 15,-26 0-15,1 0 16,-1 0-16,0 0 0,-25 0 15,0 0-15,-1 0 0,1 0 16,0 0-16,-1 0 16,1 0-1,0 0 1,-1 0 0,1 0 15,-26-26 16,0 1-16,-26 25-31,26-26 0,-25 0 16,-1 1-16,26-1 15,-26 0-15,1-76 16,-1 50-16,26 1 0,0-26 15,0 0-15,0-25 16,0-1-16,0 26 0,26-26 16,-26 1-16,25 25 15,-25-26-15,26 26 0,-26 0 16,26 26-16,-26 0 0,25-1 16,-25 27-16,0-1 15,0 0-15,26 1 0,-26-1 16,0 52 62,26-1-62,-1 1-1,1-26-15,0 26 0,-1-26 16,26 0-16,-25 25 15,25-25-15,1 26 0,-1-26 16,0 0-16,-25 0 0,25 0 16,1 26-16,-27-26 15,1 0-15,25 0 0,-25 0 16,-26 25-16,26-25 16,-1 26-16,1-1 15,0 27-15,-26-27 0,25 27 16,1-1-16,0 0 15,-1 1-15,1 25 0,0-26 16,-1 26-16,1 0 16,-1 0-16,1 0 0,0-26 15,-1 26-15,-25 0 0,26 26 16,-26-52-16,0 26 16,0 0-16,0 0 0,0 0 15,0-26-15,0 26 16,0-25-16,0-1 0,0 0 15,0 0-15,0 1 0,0-27 16,0 1-16,0 25 16,0-25-16,0 0 0,0-1 15,0 1-15,0 0 16,0-1-16,-26 1 16,26 0-16,-25-26 15,25 25-15,-26-25 16,0 0-16,1 0 0,-26 0 15,-1 0-15,-25-25 16,-25 25-16,-27-26 0,-25-25 16,-25 25-16,-26-25 0,-1 25 15,1 0-15,-26-25 16,-25 25-16,25 1 0,0-1 16,-26 26-16,1-26 15,-1 1-15,0 25 0,1-26 16,-1 26-16,1-26 0,-1 26 15,26-25-15,26 25 16,25 0-16,1-26 0,51 26 16,-1 0-16,27 0 15,-1 0-15,26 0 0,26 26 16,-1-26-16,1 0 0,25 0 16,1 0-16,-26 0 15,25 0-15,0 0 0,1 0 16,-1 0-16,0 0 0,1 0 15,-1 0-15,0 0 16,1 0-16,-1 0 0,0 25 16,1-25-1,25 26 17,-26-26-32,26 26 15,-26-26 1,1 25-1,-1-25-15,0 0 16,26 26-16,-25-26 0,-1 0 16,0-26-1,26 1 1,0-1 0,0 0-16,0 1 15,0-1-15,0 1 0,0-1 16,0 0-16,0 1 15,0-1-15,0 0 0,-25 26 16,25-25-16,-26 25 16,0 0-1,1 0-15,25 25 16,-26-25-16</inkml:trace>
  <inkml:trace contextRef="#ctx0" brushRef="#br0" timeOffset="61192">23994 1500 0,'26'0'0,"0"0"16,25 0-16,0 0 15,26 0-15,26 0 0,0 0 16,51 26-16,25-26 0,1 26 15,25-26-15,26 25 16,25-25-16,-25 26 0,26-26 16,-26 0-16,25 0 15,-25 0-15,-25 26 0,-1-26 16,-26 0-16,-25 0 0,0 0 16,-51 0-16,0 0 15,-1 0-15,-50 0 0,24 25 16,-50-25-16,0 0 15,-1 0-15,1 0 0</inkml:trace>
  <inkml:trace contextRef="#ctx0" brushRef="#br0" timeOffset="62164">18350 2706 0,'-26'0'0,"1"26"15,-1-1-15,0 1 16,1 0-1,-1-26 1,26 25-16,0 1 0,-26 0 16,26-1-16,-25 1 15,25 0-15,0-1 0,0 1 16,0 0-16,0-1 16,0 1-16,25 0 0,1-26 15,0 0-15,-1 0 16,1-26-1,-26 0-15,26 1 0,-26-1 16,25 0-16,-25-25 16,0 25-16,0 1 15,0-1-15,0 0 0,0 1 16</inkml:trace>
  <inkml:trace contextRef="#ctx0" brushRef="#br0" timeOffset="62616">20043 2655 0,'0'-26'16,"-25"26"15,-1 0-16,26 26-15,-26-1 16,1 1-16,25 0 0,0-1 16,0 1-16,0 0 15,25-1-15,1 1 0,0 0 16,25-1-16,-25-25 0,25 0 16,0 0-16,1 0 15,-1-25-15,0 25 0,-25-26 16,0 26-16,-1-26 0,1 1 15,-26-1 1,-26 26-16,1-26 0,-1 26 16,0-25-1,1 25-15,25 25 16</inkml:trace>
  <inkml:trace contextRef="#ctx0" brushRef="#br0" timeOffset="63324">25534 2706 0,'26'0'15,"-1"0"-15,-25-26 0,26 26 32,-52 0-17,1 0-15,25 26 16,-26-26-16,0 26 16,-25-1-16,25 1 0,1 0 0,25-1 15,-26 1-15,26 0 16,0-1-16,0 1 0,0 0 15,26-26-15,-1 25 16,1 1-16,25-26 0,-25 0 16,25 0-16,0 0 0,-25 0 15,25 0-15,-25-26 16,0 1-16,-1-1 16,-25 0-16,0 1 15,-25 25-15,25-26 0,-26 0 16,0 26-16,26-25 15,-25 25-15</inkml:trace>
  <inkml:trace contextRef="#ctx0" brushRef="#br0" timeOffset="63797">27997 2809 0,'0'-26'0,"26"26"16,-26-26-1,0 1 17,-26 25-17,0 0 1,1 25-16,-1-25 16,0 26-16,-25 0 0,25-1 15,26 27-15,-25-27 0,25 1 16,0 25-16,0-25 15,0 0-15,25 25 16,1-51-16,25 26 0,1-26 16,-27 0-16,27 0 0,25 0 15,-26-26-15,-26 0 16,27 1-16,-27-1 0,27 0 16,-52-25-16,0 25 0,0 1 15,-26-1-15,-25 0 16,-26 1-16,0-1 0,-26 26 15</inkml:trace>
  <inkml:trace contextRef="#ctx0" brushRef="#br0" timeOffset="67631">19453 1115 0,'26'-25'0,"0"25"16,-1 25-16,1-25 15,25 26-15,-25 25 0,25 1 16,0 25-16,1 25 16,-1-25-16,26 52 0,0-27 15,26 1-15,-26-1 16,0 1-16,25 0 0,-25-26 15,0 0-15,0 0 0,0-26 16,-26 0-16,1-25 16,-1 25-16,-25-51 0,-26 26 15,25-26-15,-50 0 16,-1-26 0,26-25-16</inkml:trace>
  <inkml:trace contextRef="#ctx0" brushRef="#br0" timeOffset="67937">20454 1244 0,'-26'0'0,"1"25"0,-1 1 15,0 0-15,-25 25 16,25 26-16,-25-26 0,0 52 16,25-26-16,-25 0 15,-1 0-15,1 25 0,0-25 16,-1 26-16,1-26 16,0 0-16,-1 0 0,1-26 15,0 26-15,0-25 0,25-1 16,-25 0-16,25 0 15,0-25-15,26 0 0,0-1 16</inkml:trace>
  <inkml:trace contextRef="#ctx0" brushRef="#br0" timeOffset="68453">25329 1115 0,'0'-25'0,"25"25"15,1 0 1,0 0-16,-1 25 15,1 27-15,25-1 0,1 26 16,-1 0-16,0 0 16,26 26-16,0-1 0,0 1 15,0-1-15,0 1 16,-26 0-16,26-1 0,0-25 16,-25 0-16,-1-25 15,0-1-15,1 0 0,-27 1 16,26-27-16,-51 1 0,26-26 15,0 0-15,-26-26 16,0 1-16,0-1 16</inkml:trace>
  <inkml:trace contextRef="#ctx0" brushRef="#br0" timeOffset="68777">26355 1167 0,'-26'0'16,"26"25"-16,-25-25 0,-1 26 16,26 0-16,-26 25 15,1-25-15,-27 25 0,27 0 16,-27 26-16,1 0 15,0 26-15,-26-26 0,25 25 16,-25 1-16,0 0 0,0-26 16,1 25-16,-1-25 15,0 0-15,0 0 0,0 0 16,25-25-16,-25-1 16,26-26-16,0 27 0,-1-27 15,1 1-15,25-26 16</inkml:trace>
  <inkml:trace contextRef="#ctx0" brushRef="#br0" timeOffset="99261">288 3322 0,'-26'0'0,"26"26"16,0-1-16,0 1 16,0 0-16,0-1 0,0 1 15,0 25-15,26 0 0,-26-25 16,0 25-16,0 1 15,25-1-15,-25 26 0,0-26 16,0 26-16,26-25 16,-26 25-16,0-26 0,0 26 15,0 0-15,0 0 0,0 0 16,0 0-16,-26 0 16,26 25-16,-25-25 0,25 26 15,0-26-15,-26 26 16,26-52-16,0 26 0,0-26 15,0 0-15,0 1 0,0-27 16,0 1-16,0 0 16,0-52 15,0 0-15,-26 1-16,26-1 0</inkml:trace>
  <inkml:trace contextRef="#ctx0" brushRef="#br0" timeOffset="101805">160 3065 0,'-26'0'15,"0"0"-15,52 0 16,0 0-1,25 0-15,-26 0 16,27 0-16,-1 0 16,0 0-16,1 0 0,25 0 15,0 0-15,0 0 0,0 0 16,25 0-16,-25 0 16,26 0-16,-1 0 0,1 0 15,0 26-15,-26-26 16,0 0-16,0 0 0,-26 26 15,0-26-15,1 25 0,-1-25 16,-25 0-16,-1 0 16,1 0-16,0 0 0,-1 0 15,1 0 1,-26 26 0,0 0 15,0-1-16,0 1 1,0 0-16,0 25 0,0-25 16,0 25-16,0-25 0,0 25 15,0 26-15,0-26 16,0 0-16,25 26 0,-25-25 16,0 25-16,0-26 15,26 0-15,-26 26 0,0-25 16,0-1-16,0 0 0,0 1 15,0-27-15,-26 27 16,26-1-16,-25-26 0,25 27 16,-26-27-16,26 1 15,-25 25-15,25-25 0,-26 0 16,26-1-16,0 1 0,0 0 16,0-1-1,0 1-15,0 0 31,26-26 1,-1 0-17,1 0 1,-1-26 0,27 26-16,-27 0 0,27 0 15,-27 0-15,27 0 0,25 0 16,-26 0-16,26 0 15,0 0-15,26 0 0,-26 0 16,25 0-16,26 0 0,-25 0 16,25 0-16,1 0 15,-1 0-15,26 0 0,0 0 16,25 0-16,1 0 16,0 0-16,-1 0 0,1 0 15,-1 0-15,-25 0 16,26 0-16,-26 26 0,-26-26 15,0 0-15,1 25 0,-1-25 16,-25 0-16,-1 0 16,1 0-16,0 0 0,-27 26 15,27-26-15,-52 0 16,26 0-16,0 0 0,-25 0 16,-1 26-16,0-26 15,1 0-15,-1 0 0,-25 25 16,25-25-16,-25 0 0,-1 0 15,1 0-15,0 0 16,-1 0 0,-50 0 62,25 26-63,0 0-15,0-1 16,0 1-16,0 25 16,0-25-16,0 25 0,0-25 15,0 25-15,0 0 16,0 1-16,0-1 0,0 0 16,25 1-16,-25-1 15,26 0-15,-26 1 0,25-1 16,-25 0-16,0-25 0,26 25 15,-26 1-15,0-27 16,26 27-16,-26-27 0,0 1 16,0 0-16,0 25 15,0-25-15,0-1 16,-26 1-16,0-26 31,1 0-31,-1 0 16,1 0-16,-1 0 15,-25 0-15,25 0 0,-25-26 16,-1 26-16,-25 0 0,0 0 16,0 0-16,0 0 15,-25 0-15,-1 26 0,1-26 16,-27 0-16,27 25 16,-52-25-16,25 0 0,-25 0 15,0 26-15,1-26 0,-27 0 16,0 26-16,-25-26 15,26 0-15,-27 25 16,1-25-16,0 0 0,25 26 16,1-26-16,-1 0 0,26 0 15,0 0-15,26 0 0,-26 0 16,26 0-16,-1 0 16,1 0-16,25-26 0,-25 26 15,0 0-15,25 0 16,-25 0-16,25 0 0,1 0 15,-1 0-15,0 0 0,26 0 16,-25 0-16,25 0 16,-26 0-16,26 0 0,0 0 15,0 0-15,0 0 0,0 0 16,0 0-16,0 0 16,0 0-16,26 0 0,0 0 15,25 0-15,-25-25 16,25 25-16,1-26 15,25 0 1,0 1-16,0-1 16,0 1-16,-26-1 15,26 0 1,-26 1-16,26-1 16,-25 0-16,25 1 15,0-1-15,0 0 16,0 1-16,0-1 0,0 0 15,25 1-15,-25-1 16,26 0-16,-26 1 0,0-1 16,0 0-16,26 1 0,-26-27 15,0 27-15,0-1 16,0 0-16,0 1 16,0-1-16,25 52 31,1-1-16</inkml:trace>
  <inkml:trace contextRef="#ctx0" brushRef="#br0" timeOffset="102514">1622 6093 0,'-26'0'0,"26"25"16,-25 1-16,25 0 15,-26-1 1,26 1-16,0 0 0,0-1 15,-26 1-15,26 0 0,-25-1 16,25 1-16,-26 0 16,26-1-16,0 1 15,0 0-15,0-1 16,26 1 0,-1-26-16,1 0 15,0 26-15,-1-26 16,27 0-16,-1 0 0,0 25 15,1-25-15,-1 0 0,0 0 16,0 0-16,1 0 16,-1 0-16,0 0 0,-25 0 15,25 0-15,-25 0 16,0 0-16,-1 0 16,1-25-1,-26-1-15,0 0 16,-26 26-16,26-25 0,-25-1 15,25 0-15,-26 1 16,26-27-16,-26 27 0,26-1 16,-25 0-16,25 1 15,-26 25-15,26-26 16,26 26 0,-26 26-1</inkml:trace>
  <inkml:trace contextRef="#ctx0" brushRef="#br0" timeOffset="103274">5368 6067 0,'0'-25'15,"0"50"32,0 1-31,0-1-16,0 1 0,-26 0 15,26-1-15,0 27 16,0-27-16,-26 1 0,26 0 16,0-1-16,0 1 15,0 0-15,0-1 16,26-25 0,0 0-1,-1 26 1,1-26-16,0 0 0,-1 26 15,27-26-15,-27 25 16,27 1-16,-27-26 0,27 26 16,-27-26-16,27 0 0,-27 25 15,1-25-15,0 0 16,-1 0-16,1-25 0,0 25 16,-1 0-16,-25-26 0,26 26 15,0-26-15,-26 1 16,25-1-16,-25 0 15,0 1-15,0-1 16,0 0-16,0 1 0,-25-1 16,25 0-16,-26 1 15,26-1 1,-26 26-16,26-26 31</inkml:trace>
  <inkml:trace contextRef="#ctx0" brushRef="#br0" timeOffset="106805">9191 4348 0,'-26'0'15,"26"-25"-15,0 50 31,0 1-15,0-1-16,0 27 0,0-27 16,0 27-16,0 25 15,0-26-15,0 26 0,0 0 16,0 0-16,0 26 16,0-26-16,0 0 0,0-1 15,0-24-15,0 25 16,0-26-16,26 0 0,-26 1 15,0-27-15,0 27 0,25-27 16,-25 1-16,0 0 0,0 25 16,0-25-16,0-1 15,0 1-15,26 0 0,-26-1 16,0 1 0,0 0-16,26-26 46,-1 0 1,1 0-31,0 0-16,-1 0 0,1 0 16,0 0-16,25 0 0,0 0 15,0 0-15,26 0 16,0 0-16,26 0 0,0-26 15,-1 26-15,52 0 16,0-26-16,0 26 0,26-25 16,25 25-16,0 0 0,26-26 15,0 26-15,26-26 16,-26 26-16,25 0 0,-25 0 16,26 0-16,-27 0 15,1 0-15,0 0 0,-25 0 16,-1 0-16,-26 0 0,1 26 15,0-26-15,-26 0 16,-26 0-16,0 0 0,-51 26 16,26-26-16,-26 0 15,-26 0-15,0 0 0,-25 0 16,25 0-16,-25 0 0,0 0 16,-1 0-1,1 0-15,-26-26 16,0 0 46,26 26-46,-26-25-16,0-1 0,0 0 16,0 1-1,0-27-15,0 27 0,0-27 16,0 1-16,0 0 15,0-26-15,0 0 0,-26 0 16,26 0-16,-26 0 0,26-26 16,-25 26-16,25-25 15,-26 25-15,0-26 0,1 0 16,-1 26-16,26-25 16,-26-1-16,1 1 0,-1 25 15,0-26-15,1 0 0,25 26 16,-26-25-16,26 25 15,-26 0-15,26 26 0,0-26 16,-25 25-16,25-25 0,0 26 16,-26 0-16,26-26 15,0 25-15,-26 1 0,26-26 16,-25 26-16,25-1 16,-26 1-16,26 0 0,-26 25 15,26-25-15,-25 25 0,25 1 16,0-1-16,-26 26 15,26-26-15,0 1 0,0-1 32,-26 26-32,26-26 31,-25 26 63,-1 0-79,0 0 1,1-25-16,-27 25 0,1 0 16,0 0-16,-26 0 0,26 0 15,-52 0-15,26 0 16,-26 0-16,26 0 0,-25 0 15,25 0-15,0 0 16,26 25-16,-1-25 0,1 0 16,25 0-1,26 26 1,26 0 0,0-26-1,-26 25-15,25 1 16,-25 0-16,0-1 15,0 1-15,0 25 16,0-25-16,0-1 0,0 27 16,0-1-16,0 0 15,26 26-15,-26 0 0,26 0 16,-26 0-16,25 0 16,-25 0-16,26 0 0,-26 0 15,25-25-15,-25 24 0,0-24 16,26-1-16,-26 0 15,0 1-15,0-27 0,0 27 16,0-27-16,0 1 16,0 0-16,0-1 0,-26 1 15,26 0-15,0-1 0,0 1 16,-25-26-16,25 26 16,0-1-16,-26-25 15,1 0 16,-1 0-31,0-25 16,1 25 0,-1 0-16,-25 0 0,25-26 15,-25 26-15,-1 0 16,-25 0-16,0 0 0,0 26 16,-25-26-16,-1 0 0,0 25 15,-25-25-15,0 0 0,-26 26 16,26-26-16,-1 0 15,-25 26-15,1-26 0,24 0 16,-25 0-16,26 25 16,-26-25-16,26 0 0,0 0 15,-1 26-15,1-26 16,0 0-16,-1 0 0,27 0 16,-1 0-16,1 0 0,25 0 15,-26 0-15,26 0 16,0 0-16,0 0 0,26 0 15,-26 0-15,25 0 0,1 0 16,0 0-16,-1 0 16,1 0-16,26 0 0,-1 0 15,0 0-15,1 26 16,-1-26-16,0 0 16,1 0-1,-1 25 1,0-25-1,1 0 1,-1 0 0,26 26 46,-26-26-46,26 26-1,0-1-15</inkml:trace>
  <inkml:trace contextRef="#ctx0" brushRef="#br0" timeOffset="107549">10807 5811 0,'26'-26'16,"-26"52"31,0-1-32,-26 1-15,26 0 16,-26-1-16,26 1 0,-25 0 15,25-1 1,-26 1-16,26 0 0,0-1 16,0 1-16,26-26 15,-1 0 1,1 0-16,0 0 0,-1 0 16,27 0-16,-27 0 0,1-26 15,25 26-15,-25-25 16,0 25-16,-1-26 0,1 26 15,-26-26-15,26 1 16,-26-1-16,0 0 16,25 1 62</inkml:trace>
  <inkml:trace contextRef="#ctx0" brushRef="#br0" timeOffset="108094">13886 5836 0,'-26'0'0,"26"-25"0,-26-1 15,1 26 1,-1 0 0,1 26-16,-1-1 15,0 1 1,26 0-16,-25-1 0,25 1 15,0 0-15,0-1 0,0 1 16,0 0-16,25-1 16,1 1-16,0-26 15,-1 0-15,26 0 16,1 0-16,-1-26 0,0 26 16,1-25-16,-27-1 0,27 0 15,-27 1-15,1-1 16,0 0-16,-26 1 0,0-1 15,0 0-15,-26 1 0,0-1 16,1 26-16,-1 0 16,-25 0-16,25 0 0,-25 0 15</inkml:trace>
  <inkml:trace contextRef="#ctx0" brushRef="#br0" timeOffset="109245">7369 5092 0,'0'-25'15,"-26"25"16,1 0-15,25 25 0,-26 1-16,26 0 15,-26-26-15,26 25 16,-25 1-16,-1-1 0,0 1 16,26 0-16,-25-1 15,-1-25-15,26 26 0,-26 0 16,26-1-16,26 1 15,0 0 1,-1-26-16,27 25 16,-27 1-16,1-26 0,0 0 15,25 26-15,-25-26 16,-1 0-16</inkml:trace>
  <inkml:trace contextRef="#ctx0" brushRef="#br0" timeOffset="109863">7087 5323 0,'-26'0'16,"52"0"-1,-1 0 1,27 0-16,-27 0 0,27 0 16,-1 0-16,0 0 15,26 0-15,0 0 0,0 0 16,0 0-16,0-26 16,-25 26-16,-1 0 0,0 0 15,-25 0-15,-1 0 0,1 0 16,-52 0-1,1 0 1,25 26 0,25-26-1,1 0 1,0 0 0,-1 0-16,1 0 15,0 0 1,-1 0-1,1 0 1,0 0-16,-1 0 16,1 0-16,25-26 0,-25 26 15,25 0-15,1 0 0,-1 0 16,0 0-16,26 0 16,-25 0-16,25-25 0,-26 25 15,0 0-15,0 0 16,1 0-16,-27 0 0,1 0 15,0 0-15,-1 0 0,1 0 16,-52 0 15,1 0-31,-1 0 16</inkml:trace>
  <inkml:trace contextRef="#ctx0" brushRef="#br0" timeOffset="110157">8601 5041 0,'0'-26'15,"25"26"-15,1 26 16,0-26-1,-1 26-15,26-1 0,1-25 16,-1 26-16,0 0 0,-25 25 16,25-26-16,1 1 15,-27 0-15,1 25 0,-26-25 16,0-1-16,-26 27 0,-25-27 16,0 1-16,-26 0 15,0-1-15,0 1 0,-26 0 16</inkml:trace>
  <inkml:trace contextRef="#ctx0" brushRef="#br0" timeOffset="142333">4342 987 0,'-26'0'15,"26"-25"1,26 25-1,-1 0 32,1 0-15,0 0-32,-1 0 0,26 0 15,1 0-15,-1 0 16,26 0-16,0 0 0,0 0 15,0 0-15,0-26 0,0 26 16,0 0-16,26 0 16,-27-26-16,1 26 0,0 0 15,0 0-15,0-25 0,0 25 16,-25 0-16,25 0 16,-26 0-16,-25 0 0,-1 0 15,1 0-15,0 0 16</inkml:trace>
  <inkml:trace contextRef="#ctx0" brushRef="#br0" timeOffset="143761">4701 2142 0,'0'-26'0,"-26"26"78,26 26-78,0-1 15,0 1-15,0 0 16,0-1-16,0 1 0,26 25 16,-26-25-16,25 0 0,-25 25 15,26-25-15,0-1 16,-1 1-16,1 0 0,0-26 15,-1 25-15,1-25 16,25 0-16,-25 0 0,25 0 16,-25 0-16,25-25 0,-25-1 15,0 0-15,-1 26 16,1-25-16,-26-27 0,0 27 16,0-1-16,0 0 0,0 1 15,0-1-15,-26-25 16,1 51-16,25-26 0,-26 0 15,26 1-15,-26 25 16,26-26-16,0 52 31,0-1-15,26-25-16,-26 26 0,26 0 16</inkml:trace>
  <inkml:trace contextRef="#ctx0" brushRef="#br0" timeOffset="144033">5445 2142 0,'0'-26'0,"0"0"15,0 52 16,0 0-15,0-1-16,25-25 0,-25 52 16,0-27-16,0 1 15,26 0-15,-26-1 0,0 1 16,0 0-16,26-1 16,-26 1-16,0 0 0,25-1 15</inkml:trace>
  <inkml:trace contextRef="#ctx0" brushRef="#br0" timeOffset="144771">6214 2039 0,'26'-26'16,"-26"1"15,-26-1-15,1 26-16,-1 0 16,1 0-16,-1 0 0,0 0 15,1 0-15,-27 0 16,27 0-16,-1 0 0,0 0 15,1 0-15,-1 0 0,0 0 16,26 26 15,-25-26-31,25 25 16,0 1 0,0 0-1,25-1-15,-25 1 16,0 0-16,26-1 0,-26 1 15,26 0 1,-26-1-16,0 1 16,25-26-1,1-26 32,-26 1-31,26 25-16,-1 0 15,1-26-15,0 26 16,-1-26-16,1 26 0,0 0 16,25 0-16,-26 0 15,1 0-15,0 0 0,-1 26 16,1-26-16,0 26 16,-1-1-16,1 1 0,-26 0 15,26-26-15,-26 25 0,0 1 16,0 0-16,-26-1 15,0-25-15,1 26 16,-1-26-16,0 0 0,-25 0 16,0 0-16,0 26 15,-26-26-15,25 0 16,27-26-16,-27 26 0,27 0 16,-1 0-16,0-26 15,1 26-15</inkml:trace>
  <inkml:trace contextRef="#ctx0" brushRef="#br0" timeOffset="145924">6394 1603 0,'-26'0'16,"1"-26"-16,-1 26 0,0-25 15,-25 25-15,25-26 16,-25 26-16,26 0 0,-27 0 16,1-26-16,-26 26 0,26 0 15,-1 0-15,-25 0 16,0 26-16,26-26 0,-26 26 15,0-26-15,0 25 16,0 1-16,0-26 0,0 26 16,0-1-16,0 1 0,0-26 15,26 26-15,-26-1 16,26 1-16,-26 0 0,25-1 16,1 1-16,0-1 15,-1 27-15,-24-27 0,24 1 16,1 0-16,0-1 0,25 1 15,-25 0-15,25 25 16,-25-25-16,25-1 0,26 1 16,-26 0-16,26-1 15,0 1-15,0 0 0,26-1 16,-26 27-16,26-27 0,-1 1 16,1 0-16,0-1 15,-1 1-15,1 0 0,0-1 16,25 27-16,-25-27 15,25 1-15,0-1 0,0 1 16,1 0-16,-1-1 0,0-25 16,26 26-16,-25 0 15,25-26-15,0 25 0,-26 1 16,26-26-16,0 26 16,0-26-16,0 0 0,0 0 15,0 0-15,0 0 0,0 0 16,0 0-16,0-26 15,25 26-15,-25-26 0,0 26 16,0 0-16,0-25 0,0 25 16,-26-26-16,26 26 15,-25-26-15,-1 26 0,-25-25 16,25-1-16,0 26 16,-25-26-16,25 1 0,-25-1 15,0 1-15,-1-1 16,1 26-16,0-26 0,-1 1 15,1-1-15,-26 0 0,26 1 16,-1-1-16,-25 0 16,26 1-16,-26-1 0,26 0 15,-26 1-15,0-1 0,0 0 16,0-25-16,0 25 16,-26 1-16,0-27 0,26 27 15,-25-1-15,-1-25 16,0 25-16,-25-25 0,0 25 15,-1 0-15,1-25 0,-52 0 16,26 25 0,26 1-16,0 25 0,-1-26 15,1 0-15,0 26 16,0-25-16,25 25 0,-25 0 16,25 0-16,0-26 0,1 26 15,-1 0 1,0 0-16,1 0 15</inkml:trace>
  <inkml:trace contextRef="#ctx0" brushRef="#br0" timeOffset="-196042.73">8062 2167 0,'0'-25'15,"25"-27"-15,-25 27 16,0-1-16,-25 0 0,25 1 15,0-1-15,-26 26 16,26 26 0,-51-1-16,25 1 0,-25 25 15,-1-25-15,27 51 0,-26-26 16,-1 26-16,1 0 16,0 0-16,25 26 15,0-26-15,1 25 0,25 1 16,0-26-16,0 26 0,25-26 15,1 0-15,25 0 0,1 0 16,25-26-16,-1-25 16,1-1-16,26 1 0,-26-26 15,26 0-15,-26-26 16,25 1-16,-50-1 0,25-25 16,-26-1-16,-25-25 0,-1 26 15,-25-26-15,0 0 16,-25 0-16,-1 0 0,0 26 15,-25-1-15,0 27 16,-1-27-16,1 27 0,0 25 16,-1 0-16,1 0 0,0 0 15,-1 0-15,27 0 16,-1 0-16,26 25 0,26-25 16,-1 0-1,1 0-15,25 26 0,1-26 16,-1 0-16,0 0 0,1-26 15,25 26-15,-26-25 16,0 25-16,-25 0 0,25 0 16,-25-26-16,0 26 15,-1 0-15,1 26 16,-26-1-16,25 1 0,-25 0 16,0-1-16,26 27 15,-26-1-15,26 0 0,-26 1 16,25-1-16,1 26 15,-26-26-15,26 1 0,-1-1 16,-25 0-16,0-25 0,26 0 16</inkml:trace>
  <inkml:trace contextRef="#ctx0" brushRef="#br0" timeOffset="-195443.73">9037 2783 0,'0'-26'0,"-26"26"16,26-25-16,0-1 16,0 0-16,0 1 15,0-1 1,26 26-1,-26 26-15,0-1 16,0 1-16,25 25 16,-25 1-16,0-27 0,26 27 15,-26-1-15,26 26 0,-26-51 16,25 25-16,1 0 16,0-25-16,-1 0 0,1-1 15,0-25-15,-1 0 16,1 0-16,0-25 15,-1-1-15,1 0 16,-26-25-16,0 0 0,0-1 16,0 1-16,0 0 15,-26-1-15,1-25 0,-1 52 16,0-27-16,26 27 0,-25-1 16,-1 1-16,26 50 31,0 1-31,26-1 15</inkml:trace>
  <inkml:trace contextRef="#ctx0" brushRef="#br0" timeOffset="-195178.73">9550 2604 0,'0'-26'16,"0"52"0,25-26-1,-25 25-15,0 1 0,26-1 16,-26 27-16,26-27 16,-26 27-16,25-1 0,-25-25 15,26 25-15,-26-25 0,0 25 16,26-25-16,-26-1 15,25-25 1</inkml:trace>
  <inkml:trace contextRef="#ctx0" brushRef="#br0" timeOffset="-195040.73">9601 2501 0,'0'-26'0,"-26"-25"0,26 25 16,-25 26-16,25-25 15,0 50 1,0 1 0</inkml:trace>
  <inkml:trace contextRef="#ctx0" brushRef="#br0" timeOffset="-194494.73">10268 2757 0,'26'0'0,"0"0"16,-26-25-16,0-1 16,0 0-16,-26 26 15,26-25-15,-26 25 16,26-26-16,-25 26 0,-1 0 15,0 0-15,1 26 0,-1-26 16,0 25-16,26 1 16,-25 0-16,-1 25 0,26-25 15,-26 25-15,26-25 16,0-1-16,0 27 0,26-27 16,-26 1-16,26 0 15,-1-26-15,1 25 0,0-25 16,-1 0-16,1 0 0,0-25 15,-1-1-15,1 0 16,0 1-16,-1-27 0,-25 1 16,26 0-16,-26-1 15,0-25-15,0 26 0,-26-26 16,26 26-16,-25-26 0,25 26 16,-26 25-16,26-25 15,0 25-15,0 52 16,26-1-1,-26 1-15,25 0 0,-25 25 16,26 0-16,-1 1 0,-25-1 16,26 0-16,-26 0 15,26 1-15,-26-1 0,25 0 16,-25 1-16,26-27 0,-26 1 16</inkml:trace>
  <inkml:trace contextRef="#ctx0" brushRef="#br0" timeOffset="-194068.73">10704 2706 0,'-25'0'15,"-1"0"1,52 0 15,-1 0-31,1 0 16,0 0-16,-1 0 0,1 0 15,0 0-15,-1 0 16,1-26-16,0 26 0,-26-25 16,25-1-16,-25 1 15,0-1-15,-25 0 16,25 1-16,-26-1 0,0 0 15,1 26-15,-1-25 0,0 25 16,1 0-16,-1 25 16,0 1-16,26 0 15,-25 25-15,25 0 16,0 0-16,0 1 0,0-1 16,25 0-16,-25-25 0,26 25 15,0-25-15,25 0 16,-25-1-16,25-25 0,0 0 15,1-25-15</inkml:trace>
  <inkml:trace contextRef="#ctx0" brushRef="#br0" timeOffset="-193852.73">11115 2193 0,'-26'-26'0,"1"26"16,25 26-1,0 0-15,25-1 16,-25 1-16,26 0 16,0 25-16,-26 0 0,25 1 0,1-1 15,0 0-15,-26 1 16,25-27-16,-25 26 0,26-25 16,-26 0-16,0-1 15,25 1-15</inkml:trace>
  <inkml:trace contextRef="#ctx0" brushRef="#br0" timeOffset="-193642.73">11371 2527 0,'26'0'16,"0"0"-1,-1 25-15,1 1 16,-26 0-1,0-1-15,26 1 0,-26-1 16,0 1-16,0 0 16,0-1-16,0 1 0,0 0 15</inkml:trace>
  <inkml:trace contextRef="#ctx0" brushRef="#br0" timeOffset="-193497.73">11397 2193 0,'-26'0'15,"26"26"-15,-25-26 16,50 25 0</inkml:trace>
  <inkml:trace contextRef="#ctx0" brushRef="#br0" timeOffset="-193078.73">11577 2424 0,'25'0'47,"1"26"-31,-26-1-16,26-25 15,-26 26-15,25 25 16,-25-25-16,0 0 0,0-1 16,0 1-16,0-1 15,0 1-15,0-52 32,0 1-17,26-1-15,-26 1 0,0-27 16,26 27-16,-26-27 0,25 27 15,-25-27-15,26 27 16,0-1-16,-1 26 16,1 0-16,0 0 15,-1 26-15,1-1 0,0 1 16,-1 25-16,1-25 0,-26 25 16,26-25-16,-1 25 15,-25-25-15,0-1 0,26-25 16,-26 26-16,25-26 15</inkml:trace>
  <inkml:trace contextRef="#ctx0" brushRef="#br0" timeOffset="-192656.73">12167 2398 0,'-26'0'15,"26"26"1,26-26-1,-26 26 1,25-26-16,1 0 16,0 0-16,-1-26 15,27 26-15,-27 0 0,1-26 16,0 26-16,-1-25 16,1-1-16,0 26 0,-26-26 15,25 1-15,-25-1 0,0 0 16,-25 1-16,-1 25 15,0-26-15,1 26 0,-1 0 16,-25 0-16,25 26 16,0-1-16,1 1 0,-27 25 15,52-25-15,-25 25 0,25 1 16,0-1-16,0 0 16,0 1-16,25-27 0,27 1 15,-27-1-15,27 1 16,-1-26-16,0 0 0,1 0 15,-27-26-15,27 1 0,-1-1 16,-25 1-16,-1-1 16,-25 0-16,0 1 0</inkml:trace>
  <inkml:trace contextRef="#ctx0" brushRef="#br0" timeOffset="-190316.73">9345 3476 0,'-26'0'15,"0"0"-15,1 0 16,-1 0-16,0 0 15,26-26-15,26 26 16,0-25-16,-1 25 16,27-26-16,-1 26 0,26-26 15,0 26-15,0-25 16,25-1-16,-25 26 0,0-26 16,-25 26-16,25 0 0,-26 0 15,-25 0-15,-1 0 16,-50 0-1,-1 0-15,-25 0 16,25 26-16,-25-26 0,-1 0 16,-25 0-16,26 0 0,0 0 15,-1 0-15,27 0 16,-27 0-16,27 26 0,-1-26 16,26 25 30,26 1-30,-1 0-16,-25-1 16,26 27-16,-26-27 0,26 26 15,-26 1-15,25-1 16,1 0-16,0 1 16,-26-1-16,25 0 0,1-25 15,0 25-15,-26-25 0,25 0 16,-25-1-16,26 1 0,0-26 15</inkml:trace>
  <inkml:trace contextRef="#ctx0" brushRef="#br0" timeOffset="-189864.73">10140 3784 0,'-26'0'0,"26"25"0,-25-25 32,25 26-17,25-26 1,1 0 0,0 0-16,-1 0 15,1 0-15,0 0 0,-1 0 16,1 0-1,-26-26-15,0 1 16,0-1 0,-26 0-16,1 26 0,-1-25 15,0-1-15,1 26 0,-1-26 16,0 1-16,1 25 16,-1 0-16,0 0 0,1 25 15,-1-25-15,26 26 16,0 25-16,0-25 0,0 0 15,0 25-15,0-25 0,26 25 16,-26-25-16,25-1 16,1 1-16,0 0 0,-1-26 15,27 0-15,-27 0 16,1 0-16,0 0 0,25-26 16,-25 26-16</inkml:trace>
  <inkml:trace contextRef="#ctx0" brushRef="#br0" timeOffset="-188786.73">10294 3630 0,'-26'-26'16,"26"0"-16,-25 26 15,50 26 17,1 0-17,-26-1-15,26 1 0,-26 0 16,25-1-16,-25 1 0,26 25 15,-26-25-15,25 0 16,-25-1-16,0 1 16,0-52 15,0 1-31,26-1 16,-26 0-16,0 1 15,0-27-15,0 27 0,0-1 16,0-25-16,0 25 0,0 0 15,26 26 1,-1 26-16,1 0 16,0-1-1,-26 1-15,25 0 0,1-1 16,0 1 0,-26 0-16,25-26 0,-25 25 15,26-25 16,-26-25-31,0-1 16,0 0-16,0 1 0,26-1 16,-26 0-16,0 1 15,25-1-15,-25 0 0,26 1 16,0 25 0,-1 25-16,-25 1 15,26 0-15,0-1 0,-26 1 16,25 0-16,1-1 15,-26 1-15,26 0 0,-26-1 16,25 1-16,1-26 31,-26-26-31,0 1 16,0-1-16,0 0 16,0-25-16,-26 0 0,26-1 15,-25 1-15,25 0 16,-26 0-16,26-1 0,-26 1 15,26 0-15,0 25 16,26 52 0,-26-1-16,26 27 15,-1-1-15,1 0 0,0 1 16,-1 24-16,1-24 16,0 25-16,-1-26 0,1 0 15,0 26-15,-26-25 16,25-1-16,1-25 0,0 25 15,-26-25-15,0-1 16,25 1-16,-25 0 0,0-52 31,-25 0-15,-1-25-16,26 25 16,-26-25-16,1 0 15,-1-26-15,26 25 0,-26-25 16,26 26-16,0 0 0,0-1 15,0 1-15,0 26 16,26-1-16,0 26 0,-1 0 16,1 0-16,0 0 0,-1 0 15,1 26-15,-1-1 16,1-25-16,0 26 0,-1-1 16,-25 1-1,0 0-15,-25-26 0,25 25 16,-26-25-16,0 26 0,1-26 15,-1 0 1,1-26-16,25 1 16</inkml:trace>
  <inkml:trace contextRef="#ctx0" brushRef="#br0" timeOffset="-188569.73">11423 3219 0,'0'-25'15,"0"-1"-15,0 52 47,25-1-47,-25 1 16,26 0-16,-26 25 0,26 0 16,-26 1-16,25-27 0,1 27 15,-26-1-15,26 0 16,-26 0-16,0-25 0,25 0 15,-25-1-15</inkml:trace>
  <inkml:trace contextRef="#ctx0" brushRef="#br0" timeOffset="-187866.73">11885 3450 0,'-26'-25'15,"26"-1"1,0 0-16,0 1 16,0-1-16,0 0 0,0 1 15,-26 25 1,26-26-16,-25 26 16,-1 26-16,26-1 0,-26-25 15,26 26-15,-25 25 16,25-25-16,-26 0 0,26-1 15,0 1-15,0 0 0,26-1 16,-26 1-16,25-1 16,1 1-16,0-26 15,-1 0 1,1 0-16,0 0 16,-1-26-16,1 1 15,-26-1-15,26 26 16,-26-25-16,0-1 0,0 0 15,25 52 32,-25 0-47,0-1 0,26 1 16,-26-1-16,26-25 0,-26 26 16,25 0-16,1-1 15,-1-25 1,1-25-1,0 25-15,-26-26 0,25 0 16,1 1-16,-26-26 0,26 25 16,-26-25-16,0-1 15,-26 1-15,26-26 0,-26 26 16,26-1-16,-25 1 0,-1 0 16,26 25-16,-26 0 15,26 52 1,0 25-16,26 1 15,-26-1-15,26 0 0,-26 26 16,25-25-16,1-1 0,0 26 16,-1-26-16,-25-25 15,26 25-15,0-25 0,-26-1 16,0 1-16,25-26 16</inkml:trace>
  <inkml:trace contextRef="#ctx0" brushRef="#br0" timeOffset="-187501.73">12167 3373 0,'-26'-25'0,"52"25"31,-1 0-15,27 0-16,-27 0 0,27 0 15,-1 0-15,0-26 16,1 26-16,-1-26 0,0 26 15,1 0-15,-27-25 0,1 25 16,0-26-16,-26 0 16,0 1-1,-26 25 1,0-26-16,1 26 16,-1 0-16,26 26 0,-26-1 15,1 1-15,25 0 16,0-1-16,-26 27 0,26-27 15,0 1-15,0 25 16,0-25-16,0 0 0,26-1 16,-1 1-16,1-26 0,0 25 15,-1-25-15,27 0 16,-1-25-16,-25-1 0</inkml:trace>
  <inkml:trace contextRef="#ctx0" brushRef="#br0" timeOffset="-187208.73">13090 3091 0,'0'-26'0,"-25"1"0,25-1 16,-26 0-16,0 26 15,26-25-15,-25 25 0,-1-26 16,0 26-16,1 0 16,-1 0-1,26 26-15,-25-1 0,25 1 16,0 0-16,0-1 0,0 1 15,25 0-15,-25-1 16,26 1-16,25 0 0,-25 25 16,25-25-16,-25-1 15,25-25-15,-25 26 0,-1 0 16,1-26-16,-26 25 0,0 1 16,-26 0-16,1-26 15,-27 25-15,-25 1 0,-25 0 16,-1-1-16</inkml:trace>
  <inkml:trace contextRef="#ctx0" brushRef="#br0" timeOffset="-183558.73">6394 3322 0,'0'-26'16,"0"1"-1,-26 25-15,26-26 16,26 0 31,0 26-47,25 0 15,0-25-15,1 25 0,-1-26 16,26 26-16,-26-26 0,26 26 16,-25-25-16,25 25 15,-26 0-15,-26-26 0,27 26 16,-27 0-16,1 0 0,0 0 16,-26-26 30,-26 26-30</inkml:trace>
  <inkml:trace contextRef="#ctx0" brushRef="#br0" timeOffset="-183098.73">6933 2809 0,'-26'0'16,"1"0"-16,-1 0 16,52 25 15,-1 1-15,1-26-16,-26 26 0,26-26 15,-1 25-15,1-25 16,-1 26-16,1-26 0,0 0 15,-26 26-15,25-1 16,-25 1 0,0 0-1,0-1-15,0 1 16,-25-26-16,25 26 16,-26 25-16,26-25 0,-26-1 15,26 1-15,0 0 16,-25-1-16,25 1 0,0 0 15,-26-1-15,26 1 16,-25 0-16,25-1 16,0 1-1,25-26 17,1 0-17</inkml:trace>
  <inkml:trace contextRef="#ctx0" brushRef="#br0" timeOffset="-174123.73">5086 2706 0,'25'0'94,"1"0"-94,0 0 16,-1 0-16,27 0 0,-1-26 15,0 26-15,26 0 16,-26-25-16,26 25 0,0-26 15,0 26-15,0-25 16,0 25-16,-25 0 0,-1 0 16,-25-26-16,25 26 0,-25 0 15,-52 0 1</inkml:trace>
  <inkml:trace contextRef="#ctx0" brushRef="#br0" timeOffset="-173750.73">5291 2783 0,'0'26'0,"25"-26"16,1 0 0,0 0-1,25 0-15,-25 0 0,25 0 16,0 0-16,1-26 0,-1 26 16,26 0-16,0-26 15,-26 26-15,26-25 0,-25 25 16,-1 0-16,0 0 0,-25-26 15,0 26-15,-1 0 16</inkml:trace>
  <inkml:trace contextRef="#ctx0" brushRef="#br0" timeOffset="-173041.73">10858 1295 0,'0'-26'15,"0"52"32,0 25-31,26-25-16,-26 25 0,0-25 16,0 25-16,26 1 15,-26-1-15,0 0 0,0 1 16,0-27-16,25 27 15,-25-27-15,0 1 0,0-1 16,26-25 0</inkml:trace>
  <inkml:trace contextRef="#ctx0" brushRef="#br0" timeOffset="-172807.73">10704 1141 0,'-25'-26'0,"-1"-25"16,26 25-16,0 1 0,0-1 15,0 1-15,26-1 0,-1 0 16,1 1-16,25-1 16,-25 26-16,25-26 0,26 26 15,-25-25-15,25 25 0,0 0 16,-26 0-16,0 25 15,0-25-15,1 26 0,-52 0 16</inkml:trace>
  <inkml:trace contextRef="#ctx0" brushRef="#br0" timeOffset="-172580.73">10807 1526 0,'26'0'31,"-1"0"-15,1-26-16,0 26 0,-1 0 16,27-25-16,-27 25 0,27 0 15,-1-26-15,0 26 16,-25 0-16,25 0 0</inkml:trace>
  <inkml:trace contextRef="#ctx0" brushRef="#br0" timeOffset="-172363.73">11371 1372 0,'0'26'31,"0"-1"-16,26 1 1,-26 0-16,0-1 16,26 1-16,-26 0 15,25 25-15,-25-25 16,0-1-16,26 1 0,-26 0 16</inkml:trace>
  <inkml:trace contextRef="#ctx0" brushRef="#br0" timeOffset="-172142.73">11371 1090 0,'-25'0'31,"50"0"-15,1 0 0,-26 25-16,26-25 15,-1 0-15,1 26 0</inkml:trace>
  <inkml:trace contextRef="#ctx0" brushRef="#br0" timeOffset="-171733.73">11679 1295 0,'26'0'16,"-26"26"0,26-26-1,-52 0 17,26 25-32,-26 1 15,26 0-15,0-1 16,-25 27-16,25-27 0,0 1 15,0 0-15,0-1 0,25 1 16,-25 0-16,26-26 16,-26 25-16,26-25 0,-1 0 15,1 0-15,0 0 16,-1 0-16,27 0 0,-27 0 16,1-25-16,-26-1 0,26 26 15,-26-26-15,0 1 16,0-1-16,-26 0 0,0-25 15,1 25-15,-1 1 0,0-1 16,1 0-16,-1 1 16,0 25-16,26-26 0,-25 26 15,25 26 1,0-1 0,0 1-1</inkml:trace>
  <inkml:trace contextRef="#ctx0" brushRef="#br0" timeOffset="-171129.73">12090 1346 0,'0'-25'15,"-26"-1"-15,26 0 16,0 1-16,26 25 15,-26-26-15,25 26 16,1 0-16,0 0 16,-1 0-16,1 26 15,0-1-15,25 1 0,-25 0 16,-26-1-16,25 27 0,1-27 16,-26 1-16,26 0 15,-26-1-15,0 1 0,0 0 16,0-1-16,0 1 15,-26-26 1,0-26 15,26 1-31,0-1 0,0 0 16,0-25-16,0 25 16,26-25-16,-26 0 0,26-1 15,-1 27-15,1-27 0,0 27 16,-1-1-16,1 0 15,0 1-15,-1 25 0,1 0 16,0 0-16,-1 0 16,1 0-16,0 25 15,-1 1-15,1 0 16,0-1 0,-26 1-16,25 0 15,-25-1 1,0 1-16,0 0 0,26-1 15,-26 1-15,0 0 0,0-1 16,0 1-16,0 0 16,0-1-16,0 1 15,0 0 1</inkml:trace>
  <inkml:trace contextRef="#ctx0" brushRef="#br0" timeOffset="-170918.73">12603 808 0,'0'-26'0,"-26"26"15</inkml:trace>
  <inkml:trace contextRef="#ctx0" brushRef="#br0" timeOffset="-169863.73">13142 679 0,'0'-25'0,"0"-1"16,-26 26-16,26-26 15,-26 1-15,1-1 16,-1 0-16,0 26 0,-25-25 16,0-1-16,0 26 15,-26-26-15,0 26 0,-26 0 16,0 0-16,-25-25 16,0 25-16,-1 0 0,1 0 15,0 25-15,0-25 0,-1 26 16,1-26-16,25 26 15,1-1-15,25-25 0,-26 26 16,26 0-16,0-1 16,26 1-16,0 0 0,-1 25 15,1-25-15,0-1 0,25 27 16,0-27-16,1 27 16,-1-27-16,26 27 0,-26-27 15,26 26-15,-25-25 16,25 25-16,0-25 0,0 25 15,0-25-15,0 25 16,0-25-16,25 25 0,-25-25 16,26 25-16,-26-25 0,26 25 15,-26-25-15,25 25 16,1-25-16,0 0 0,-1 25 16,1-25-16,0-1 0,-1 1 15,27 0-15,-27-1 16,27 1-16,-1-1 0,-25 1 15,25 0-15,0-1 16,1-25-16,-1 26 0,0-26 16,0 26-16,26-26 15,-25 25-15,-1-25 0,0 0 16,26 26-16,-25-26 0,25 0 16,0 0-16,0 0 15,0 0-15,0-26 0,-1 26 16,1 0-16,0-25 0,0 25 15,0 0-15,0-26 16,0 26-16,0-26 0,0 26 16,-25-25-16,25 25 0,-26-26 15,0 0-15,0 1 16,1 25-16,-1-26 0,0 1 16,1-1-16,-1 0 15,0 1-15,1-1 0,-27-25 16,27 25-16,-1-51 15,0 0 1,-25 26-16,-26-1 0,0 1 16,0 0-16,0-1 15,0 1-15,-26 0 0,1-26 16,-1 26-16,0-1 0,1 1 16,-1 25-16,0-25 15,1 0-15,-27-1 0,1 27 16,25-1-16,-25 0 15,0 1-15,25-1 0,-25 0 16,25 26-16,0-25 16,1 25-16,-1 0 0,0 0 15,1 0-15,-1 25 16,1 1 0</inkml:trace>
  <inkml:trace contextRef="#ctx0" brushRef="#br0" timeOffset="-169317.73">13142 1372 0,'0'26'0,"-26"-26"16,26 25 15,26-25-31,-26 26 16,25-26-16,-25 26 0,0-1 15,26 1-15,-26 0 16,26 25-16,-26-25 0,0 25 16,0 0-16,25-25 0,-25 25 15,0 0-15,0-25 16,0 25-16,26 1 0,-26-27 16,0 27-16,0-27 15,0 27-15,0-27 0,0 1 16,0 0-16,-26-1 0,26 1 15,0 0-15,-25-1 16,25 1-16,0 0 0,-26-26 16,26 25-16,-26-25 15,26 26-15,-25 0 16,-1-26-16,0 0 31,1 0-15</inkml:trace>
  <inkml:trace contextRef="#ctx0" brushRef="#br0" timeOffset="-168931.73">12988 2321 0,'-26'0'15,"0"0"48,26 26-47,0 0-1,0-1-15,0 1 16,26-26-1,-26 26-15,0-1 0,26 1 16,-26 0 0,25-26-16,1 25 15,0-25 1,-1 0-16,1 0 16,0 0-16,-1 0 0,1 0 15,0 0-15,-1 0 16,1 0-16,-52 0 31</inkml:trace>
  <inkml:trace contextRef="#ctx0" brushRef="#br0" timeOffset="-163849.73">21865 4271 0,'0'-25'16,"0"-1"-1,0 0 17,-26 26-1,26 26-15,-25 0-16,25-1 15,0 1-15,-26 25 0,26 0 16,0 1-16,0-1 15,0 26-15,26-26 0,-26 1 16,25 25-16,1-26 16,0 0-16,25-25 0,-25 25 15,-1-25-15,27 0 0,-1-26 16,0 0-16,-25 0 16,25-26-16,-25 0 0,25-25 15,-25 0-15,-1-1 16,1 1-16,0 0 0,-26-1 15,0-25-15,0 26 0,0 0 16,0-1-16,-26 1 16,0 0-16,26 25 0,-25 1 15,25-1-15,-26 26 16,26 26 15</inkml:trace>
  <inkml:trace contextRef="#ctx0" brushRef="#br0" timeOffset="-163548.73">22660 4246 0,'0'-26'31,"26"26"-15,0 26-16,-1-1 15,27 1-15,-27 0 16,27 25-16,-1-26 0,0 27 16,-25-1-16,25 0 15,-25 1-15,-1-1 0,1 0 16,0 1-16,-1-27 0,-25 1 15,26 0-15,-26-1 16</inkml:trace>
  <inkml:trace contextRef="#ctx0" brushRef="#br0" timeOffset="-163295.73">23096 4169 0,'-25'0'32,"25"25"-32,0 1 0,-26 0 15,1-1-15,-1 1 0,0 25 16,1 0-16,-1 1 16,0-1-16,1 0 0,-1 1 15,0-1-15,1 0 0,25-25 16,-26 25-16,26 1 15,-26-27-15,26 1 0,0 0 16</inkml:trace>
  <inkml:trace contextRef="#ctx0" brushRef="#br0" timeOffset="-162856.73">24456 4220 0,'-25'0'0,"25"-26"16,0 1-16,-26 25 0,26-26 15,0 0 1,0 1-16,-26 25 16,26 25-1,-25-25-15,-1 26 0,-25 0 16,25 25-16,-25 0 0,25 1 15,-25-1-15,25 0 16,0 0-16,26 26 0,0-25 16,0-1-16,0 0 0,0 1 15,52-1-15,-27-25 16,27-1-16,-1 1 0,0-26 16,1 0-16,25 0 15</inkml:trace>
  <inkml:trace contextRef="#ctx0" brushRef="#br0" timeOffset="-162468.73">25021 4425 0,'-26'0'0,"0"-26"16,1 26-1,-1 0-15,0 0 16,1 26-1,-1-26-15,0 26 0,26-1 16,-25 27-16,25-27 0,-26 27 16,26-27-16,0 27 15,26-27-15,-1 1 0,-25 25 16,26-25-16,25-26 16,-25 26-16,0-26 0,-1 0 15,27 0-15,-27 0 16,1-26-16,0 0 0,-26 1 15,25-1-15,-25 0 0,0-25 16,0 25-16,0 1 16,-25-1-16,-1 0 0,0 1 15,26-1-15,-25 26 0,-1 0 16,0 0-16,1 0 16,-1 0-1,26 26 1</inkml:trace>
  <inkml:trace contextRef="#ctx0" brushRef="#br0" timeOffset="-161959.73">25277 4476 0,'0'-25'0,"0"-1"16,0 0-16,26 26 15,0 0 1,-1 0-16,1 26 16,-26 0-16,26 25 15,-1-25-15,1-1 0,-26 27 16,26-27-16,-26 27 0,25-27 15,-25 1-15,0 0 16,0-1-16,0 1 0,0 0 16,-25-26-1,25-26 1,0 0-16,0 1 16,0-1-16,0-25 15,0-1-15,0 27 0,25-27 16,1 1-16,-26 0 0,26 25 15,-1 0-15,1 1 16,-26-1-16,25 26 0,1 26 16,0-26-16,-1 25 15,1 1-15,0 25 0,-1-25 16,-25 25-16,26 1 0,0-27 16,-26 27-16,25-27 15,-25 27-15,0-27 0,26 1 16</inkml:trace>
  <inkml:trace contextRef="#ctx0" brushRef="#br0" timeOffset="-161557.73">26252 4399 0,'0'-25'0,"0"-1"0,0 1 16,-25-1 0,25 0-1,-26 26-15,0 0 0,1 0 16,-1 0 0,0 26-16,1-26 0,-1 26 15,0-1 1,26 1-16,0-1 0,26 1 15,-26 0-15,26-26 16,-1 25-16,1 1 0,0 0 16,-1-26-16,1 25 0,0 1 15,-1-26-15,1 26 16,-26-1-16,26-25 0,-26 26 16,0 0-16,-26-1 15,0-25-15,1 26 16,-1 0-16,-25-26 0,25 0 15,0 0-15,1 0 16,-1 0-16</inkml:trace>
  <inkml:trace contextRef="#ctx0" brushRef="#br0" timeOffset="-161310.73">26381 4323 0,'0'-26'15,"25"26"32,-25 26-47,26-26 16,-26 25-16,26 1 0,-1-1 16,-25 27-16,26-27 15,-26 1-15,25 25 0,-25-25 16,0 0-16,0-1 0,0 1 15,0 0-15</inkml:trace>
  <inkml:trace contextRef="#ctx0" brushRef="#br0" timeOffset="-161146.73">26458 4040 0,'0'-25'16,"-26"25"-16,26 25 31,-26-25-31</inkml:trace>
  <inkml:trace contextRef="#ctx0" brushRef="#br0" timeOffset="-160626.73">26894 4297 0,'25'0'15,"-25"-26"17,0 1-17,-25-1 1,-1 26 0,0-26-16,1 26 0,-1 0 15,0 0 1,1 26-16,-1-26 0,0 26 15,26-1-15,-25-25 0,25 26 16,0 0-16,0-1 16,0 1-16,0-1 0,25 1 15,1 0-15,0-1 16,-1-25-16,1 26 0,0-26 16,-1 26-16,1-1 15,0-25-15,-1 26 0,1 0 16,-26-1-16,0 1 15,-26 0 1,26-1-16,-25-25 16,-1 0-16,0 0 0,1 0 15,-1 0-15,0 0 16,1-25-16,-1 25 0</inkml:trace>
  <inkml:trace contextRef="#ctx0" brushRef="#br0" timeOffset="-160320.73">27099 3886 0,'0'-25'0,"26"50"15,-1 1 1,-25 25-16,26-25 16,0 25-16,-26 1 15,25 25-15,-25-26 0,26 0 16,-26 26-16,26-26 16,-26 1-16,25-1 0,-25 0 15,0 1-15,26-27 0,-26 1 16,0 0-16,25-1 15</inkml:trace>
  <inkml:trace contextRef="#ctx0" brushRef="#br0" timeOffset="-159960.73">27253 4528 0,'-26'-26'16,"1"0"-16,25 1 15,25 25 16,1 0-31,0 0 16,-1 0-16,26 0 0,-25-26 16,25 26-16,1 0 0,-1 0 15,-25 0-15,25 0 16,-25-26-16,-1 26 0,1-25 16,0 25-16,-26-26 0,0 1 15,0-1 1,0 0-16,-26 26 0,26-25 15,-26 25-15,1 25 16,25 1 0,-26 0-16,26 25 0,-26-26 15,26 27-15,0-1 16,0-25-16,26 25 0,0-25 16,-26 25-16,51-25 0,-25-1 15,-1 1-15,27-26 16,-1 0-16</inkml:trace>
  <inkml:trace contextRef="#ctx0" brushRef="#br0" timeOffset="-159527.73">28100 4374 0,'-26'0'15,"0"-26"-15,1 26 0,25-25 31,-26 25-31,26 25 16,0 1-16,26-26 16,-26 25-16,0 1 15,25 0-15,-25-1 0,0 1 16,0 0-16,0-1 0,26 1 16,-26 0-1,26-26 16,-26-26-31,25 26 16,1-26-16,-26 1 0,51-1 16,-25 0-16,-1 1 15,1-1-15,0 0 0,-1 1 16,1 25-16,0 0 16,-1 0-16,1 25 15,0-25-15,-26 26 16,25 0-16,-25 25 0,0-25 15,26-1-15,-26 1 0,0 0 16,0-1-16,0 1 16,26 0-16,-1-1 15</inkml:trace>
  <inkml:trace contextRef="#ctx0" brushRef="#br0" timeOffset="-158640.73">28972 4374 0,'0'-26'0,"0"1"16,0-1-16,0 0 15,-26 26 1,1 0-16,-1 0 16,0 26-16,1 0 0,-1-1 15,26 1-15,-26-1 16,1 1-16,25 0 0,0-1 15,0 27-15,0-27 16,0 1-16,0 0 0,25-26 16,-25 25-16,26-25 0,0 26 15,-1-26-15,27 0 16,-27-26-16,1 26 0,25-25 16,-25-1-16,-1 0 0,27 1 15,-27-1-15,1-25 16,-26 25-16,26 0 0,-26 1 15,0-1 1,-26 52 15,26-1-31,0 1 16,0 0 0,26-26-16,-26 25 15,25-25-15,1 0 0,0 0 16,25 0-16,-25 0 0,-1 0 15,1-25-15,0 25 16,-26-26-16,25 26 0,1-26 16,-26 1-16,0-1 15,0 1-15,0-1 0,0 0 16,0 1-16,0-1 0,-26 26 16,26-26-16,-25 26 15,25 26 1,0 0-16,0-1 15,0 27-15,0-1 16,0 0-16,25 0 0,-25 26 16,52 0-16,-27 0 0,27 0 15,25 103-15,-26-103 16,0 0-16,-25 0 16,0 0-16,-1-26 0,-25 0 15,0 1-15,0-1 0,-25-25 16,-1-1-16,-25 1 15,25-26-15,-25 0 0,25 0 16,-25 0-16,25-26 16,-25-25-16,25 25 0,0-25 15,1 0-15,-1-26 16,26 0-16,0 0 0,0 0 16,0 0-16,26 0 0,-26 26 15,25-1-15,1 1 16,0 25-16,-26 1 0,25-1 15,1 26-15,0 0 0,-1 0 16,1 26 0,0-1-1,-26 1-15,-26 0 16</inkml:trace>
  <inkml:trace contextRef="#ctx0" brushRef="#br0" timeOffset="-151884.73">22301 5759 0,'26'0'0,"-1"0"15,-25-25-15,26-1 16,-26 0 15,-26 26 0,1 0-31,-1 26 0,0-26 16,1 26-16,-26-1 16,25 1-16,-25 0 0,25 25 15,-25-25-15,25 25 0,0 0 16,1 1-16,25-1 16,0-26-16,0 27 0,0-27 15,25 27-15,1-27 0,0 1 16,-1 0-16,1-1 15,25-25-15,1 26 0,-1-26 16,0 0-16,0 0 16,1-26-16,-1 26 0,-25-25 15,25 25-15,-51-26 16,26 0-16</inkml:trace>
  <inkml:trace contextRef="#ctx0" brushRef="#br0" timeOffset="-151417.73">22840 6042 0,'0'-26'16,"-26"0"15,1 26-15,25 26-16,-26-26 15,26 26-15,-26-1 16,1 1-16,-1-1 0,0 1 16,26 0-16,0-1 15,0 1-15,26-26 16,-26 26-16,26-26 0,-1 0 15,27 25-15,-27-25 16,27 0-16,-27 0 0,27 0 16,-27-25-16,1 25 15,0-26-15,-1 26 0,-25-26 16,0 1-16,-25-1 16,25 0-16,-26 1 15,0 25-15,1-26 0,-1 26 16,0-25-16,1 25 15,-1 0 1</inkml:trace>
  <inkml:trace contextRef="#ctx0" brushRef="#br0" timeOffset="-150552.73">23327 5708 0,'0'-26'16,"-25"26"-16,25-25 0,0 50 31,0 1-15,0 0-16,0 25 0,0-25 15,0 25 1,25 52-16,-25-52 0,0 0 15,0 0-15,26 1 0,-26-27 16,0 27-16,0-27 16,0 1-16,0 0 0,0-1 15,0-50 17,0-1-17,0 0-15,0 1 0,0-1 16,26-25-16,-26 25 0,25-25 15,-25 25-15,26-25 16,-26 25-16,26 1 16,-1 25-16,1 0 0,0 0 0,-1 25 15,1 1 1,0 0-16,-1 25 0,1-26 16,-26 1-16,26 0 15,-26-1-15,25 1 0,-25 0 16,26-1-16,0-25 0,-26 26 15,25 0-15,1-26 16,0 25-16,-1-25 16,1 0-16,0 0 15,-1 0-15,1 0 16,-1 0-16,-25-25 0,26 25 16,0-26-16,-1 0 15,-25 1-15,26-1 0,-26 0 16,0-25-16,0 25 15,0 1-15,-26-1 0,26-25 16,-25 25-16,-1 1 16,0 25-1,1 0-15,25 25 16,-26 1-16,26 0 16,0-1-16,0 26 0,0-25 15,0 0-15,0 25 0,0-25 16,26-1-16,-1 1 15,1 0-15,25-26 0,-25 0 16,25 0-16</inkml:trace>
  <inkml:trace contextRef="#ctx0" brushRef="#br0" timeOffset="-150185.73">24328 5990 0,'-26'-25'16,"52"25"15,0 25-31,-1 1 16,1 0-16,0-1 0,-1 1 16,1-1-16,-26 27 0,26-27 15,-26 1-15,0 0 16,0-1-1,-26-25 1,26-25 0,-26-1-16,26 0 15,0 1-15,0-1 16,26-25-16,0 25 0,-1-25 16,1 25-16,0 1 15,-1-1-15,1 0 0,0 26 16,25 0-16,-25 0 0,-1 0 15,1 0-15,-26 26 16</inkml:trace>
  <inkml:trace contextRef="#ctx0" brushRef="#br0" timeOffset="-149765.73">24944 5990 0,'-26'0'15,"0"0"-15,1 0 32,50 26-17,1-26 1,0 0 0,-1 0-16,1 26 15,0-26-15,-1 0 0,1-26 16,0 26-1,-26-26-15,0 1 16,0-1-16,-26 0 16,0 1-1,1-1-15,-1 26 0,26-26 16,-26 26-16,1 0 16,-1 0-16,26 26 15,-26 0-15,26-1 0,0 1 16,-25 0-16,25 25 15,0-25-15,25 25 16,-25-26-16,26 1 0,0 0 16,25-1-16,-25 1 0,25-26 15,0 26-15,1-26 0</inkml:trace>
  <inkml:trace contextRef="#ctx0" brushRef="#br0" timeOffset="-149323.73">25354 5862 0,'-25'-26'16,"-1"26"-16,26-25 0,0-1 15,26 26 17,-26 26-32,25-1 15,1 1-15,-26 0 0,26 25 16,-26-25-16,0-1 0,0 1 15,0 0-15,25-1 16,-25 1-16,0-1 0,0-50 47,0-1-47,26 1 16,-26-1-16,0 0 15,26-25-15,-26 25 0,25 1 16,-25-27-16,26 27 15,0-1-15,-1 26 0,1-26 16,25 26-16,-25 26 0,-1-26 16,1 26-16,0-1 0,-1 27 15,1-27-15,0 1 16,-26 0-16,25-1 0,-25 1 16,0 0-16,0-1 15,0 1-15</inkml:trace>
  <inkml:trace contextRef="#ctx0" brushRef="#br0" timeOffset="-149065.73">25996 5554 0,'0'-26'0,"0"52"31,25 0-15,-25-1-16,0 1 16,26 25-16,-26-25 0,26 25 15,-26 1-15,25-27 0,-25 27 16,26-1-16,-26-25 16,26 25-16,-26-25 0,0-1 15,0 1-15,0-1 16</inkml:trace>
  <inkml:trace contextRef="#ctx0" brushRef="#br0" timeOffset="-148895.73">25970 5785 0,'-26'0'15,"26"-26"1,26 26-1,0 0-15,-1 0 16,1 0-16,25 0 16,1 0-16,-1 0 0,0 0 15,1 0-15</inkml:trace>
  <inkml:trace contextRef="#ctx0" brushRef="#br0" timeOffset="-148332.73">27407 5503 0,'0'-26'0,"0"0"16,0 1-16,-26 25 15,26-26-15,-26 26 0,1 0 16,-26 0-16,25 0 0,-25 26 16,25-1-16,-25 1 15,25 0-15,0-1 0,1 27 16,-1-27-16,26 27 0,0-27 16,26 27-16,-1-27 15,-25 1-15,26 0 0,25-1 16,-25 1-16,0 0 15,-1-26-15,1 0 0,25 0 16,-25 0-16,-1 0 16,1 0-16,-26-26 15,0 0 1,-26 1-16,1 25 16,-1-26-16,1 26 15,-1 0-15,0 26 0,-25-26 16,25 25-16,1 1 15,-1 0-15,0-1 0,26 1 16,-25 0-16,25-1 0,0 1 16,0 0-16,25-1 15,1 1-15,0-1 0,51 27 16,-26-52 0,0 25-16,0-25 0,1 0 15,-1-25-15,0 25 0,1-26 16,-27 0-16</inkml:trace>
  <inkml:trace contextRef="#ctx0" brushRef="#br0" timeOffset="-148104.73">27586 5785 0,'0'-26'0,"-25"26"0,25 26 47,0 0-47,25-1 15,1 1-15,-26 0 0,26-1 16,-1 1-16,1 0 16,0-1-16,-1-25 0,-25 26 15,26 0-15,-26-1 16,26-25-16,-52 0 31</inkml:trace>
  <inkml:trace contextRef="#ctx0" brushRef="#br0" timeOffset="-147902.73">27689 5734 0,'-26'0'15,"1"25"1,-1-25-16,0 26 0,1 0 16,25-1-16,-26 27 15,0-27-15,1 27 0,25-27 16,0 1-16,-26 25 0,26-25 15,0-1-15,0 1 16,26 0-16,-1-1 16,1-25-16,0 0 0</inkml:trace>
  <inkml:trace contextRef="#ctx0" brushRef="#br0" timeOffset="-147353.73">27843 5580 0,'0'25'31,"0"1"-31,26-26 16,-26 51-16,25-25 15,-25 25-15,26 1 0,-26-1 16,26 0-16,-26 1 15,0-1-15,25 0 0,-25 0 16,0 1-16,0-1 16,26-25-16,-26 25 0,0-25 15,0-1-15,0 1 16,26-26 0,-26-26-1,0 1 1,0-1-16,0-25 15,-26 25-15,26-25 0,0 25 16,0-25-16,0 0 16,-26 25-16,26-25 0,0 25 15,0 0-15,0 1 0,26-1 16,-26 0-16,26 1 16,-1 25-1,1 0 1,0 0-16,-26 25 0,25-25 15,1 26-15,-1 0 0,-25-1 16,0 1 0,-25 0-16,-1-1 15,1-25-15,-1 26 0,-25-26 32,25 26-32,0-26 0,1 0 0,-1-26 15</inkml:trace>
  <inkml:trace contextRef="#ctx0" brushRef="#br0" timeOffset="-147154.73">28202 5862 0,'26'0'0,"-1"0"16,1 0-16,0 0 15,-1 0-15,1 0 16,0 0 0,-26 26-16,-26-26 0</inkml:trace>
  <inkml:trace contextRef="#ctx0" brushRef="#br0" timeOffset="-39768.73">13501 217 0,'0'26'63,"0"0"-48,0 25-15,0 0 16,0 26 0,0 0-16,0-51 15,0 25-15,0-25 16,0 25-16,0 26 16,0-51-1,26 0 1,-26-1-16,25 1 15,1 0 1,-26-1 0,26 1-1,-1-26-15,1 0 78,25 0-62,-25-77 0,25 0-1,-51 26 1,26 51-16,-26-77 16,25 77-16,1-52 15,-26 27-15,26-27 16,-26 1-1,0 25 1,0 1 0,0-1-1,0 0-15,0 1 16,0-27 15,0 27 0,0-1 79,0 0-48</inkml:trace>
  <inkml:trace contextRef="#ctx0" brushRef="#br0" timeOffset="-39305.73">14091 269 0,'26'0'0,"-1"0"31,-25 25-31,52 78 16,-27-103-1,1 77-15,25 0 31,-25-51-15,0-1 15,-1 1 1,1 0-17,0-26 1,-1 25-1</inkml:trace>
  <inkml:trace contextRef="#ctx0" brushRef="#br0" timeOffset="-38504.73">14604 166 0,'-25'26'109,"-1"25"-93,0-25-16,-25 51 15,25-52-15,-25 27 16,25-27 0,-25 27-16,0 25 0,25-52 15,-25 1-15,25 0 16,0-1-16,1 1 16,-1-26-1,0 26-15,26-1 16,-25-25-1,-1 26 1,0 0 0,1-26 15,25 25-15,-26 1-16,0-26 15,1 26 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2/10/2022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2/10/2022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2/10/2022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2/10/2022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4211343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2/10/2022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2/10/2022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2/10/2022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2/10/2022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2/10/2022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2/10/2022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2/10/2022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2/10/2022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2/10/2022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jpeg"/><Relationship Id="rId1" Type="http://schemas.openxmlformats.org/officeDocument/2006/relationships/slideLayout" Target="../slideLayouts/slideLayout7.xml"/><Relationship Id="rId4" Type="http://schemas.openxmlformats.org/officeDocument/2006/relationships/hyperlink" Target="https://experience.sap.com/fiori-design/" TargetMode="External"/></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8" Type="http://schemas.openxmlformats.org/officeDocument/2006/relationships/image" Target="../media/image22.jpeg"/><Relationship Id="rId3" Type="http://schemas.openxmlformats.org/officeDocument/2006/relationships/image" Target="../media/image17.jpeg"/><Relationship Id="rId7" Type="http://schemas.openxmlformats.org/officeDocument/2006/relationships/image" Target="../media/image21.tiff"/><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20.tiff"/><Relationship Id="rId5" Type="http://schemas.openxmlformats.org/officeDocument/2006/relationships/image" Target="../media/image19.tiff"/><Relationship Id="rId10" Type="http://schemas.openxmlformats.org/officeDocument/2006/relationships/image" Target="../media/image2.png"/><Relationship Id="rId4" Type="http://schemas.openxmlformats.org/officeDocument/2006/relationships/image" Target="../media/image18.tiff"/><Relationship Id="rId9" Type="http://schemas.openxmlformats.org/officeDocument/2006/relationships/hyperlink" Target="https://anubhavtrainings.com/" TargetMode="External"/></Relationships>
</file>

<file path=ppt/slides/_rels/slide18.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23.jpg"/><Relationship Id="rId7" Type="http://schemas.openxmlformats.org/officeDocument/2006/relationships/image" Target="../media/image25.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24.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26.png"/></Relationships>
</file>

<file path=ppt/slides/_rels/slide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hyperlink" Target="https://github.com/soyuztechnologies/Nvidia_Ui5_Fiori_Feb1/blob/master/Day%207/Exercie_BaseController/webapp/view/MyView.view.xml" TargetMode="Externa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5.jpeg"/><Relationship Id="rId5" Type="http://schemas.openxmlformats.org/officeDocument/2006/relationships/hyperlink" Target="https://github.com/soyuztechnologies/Nvidia_Ui5_Fiori_Feb1/blob/master/Day%207/Exercie_BaseController/webapp/controller/BaseController.js" TargetMode="External"/><Relationship Id="rId4" Type="http://schemas.openxmlformats.org/officeDocument/2006/relationships/hyperlink" Target="https://github.com/soyuztechnologies/Nvidia_Ui5_Fiori_Feb1/blob/master/Day%207/Exercie_BaseController/webapp/controller/MyView.controller.js"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s://openui5.hana.ondemand.com/1.34.9/docs/guide/831039835e7c4da3a8a0b49567573afe.html"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hyperlink" Target="https://github.com/soyuztechnologies/Nvidia_Ui5_Fiori_Feb1/blob/master/Day%207/Resource%20Model/webapp/i18n/i18n_hi.properties" TargetMode="External"/><Relationship Id="rId2" Type="http://schemas.openxmlformats.org/officeDocument/2006/relationships/image" Target="../media/image7.jpeg"/><Relationship Id="rId1" Type="http://schemas.openxmlformats.org/officeDocument/2006/relationships/slideLayout" Target="../slideLayouts/slideLayout7.xml"/><Relationship Id="rId6" Type="http://schemas.openxmlformats.org/officeDocument/2006/relationships/hyperlink" Target="https://github.com/soyuztechnologies/Nvidia_Ui5_Fiori_Feb1/blob/master/Day%207/Resource%20Model/webapp/i18n/i18n.properties" TargetMode="External"/><Relationship Id="rId5" Type="http://schemas.openxmlformats.org/officeDocument/2006/relationships/hyperlink" Target="https://github.com/soyuztechnologies/Nvidia_Ui5_Fiori_Feb1/blob/master/Day%207/Resource%20Model/webapp/controller/MyView.controller.js" TargetMode="External"/><Relationship Id="rId4" Type="http://schemas.openxmlformats.org/officeDocument/2006/relationships/hyperlink" Target="https://github.com/soyuztechnologies/Nvidia_Ui5_Fiori_Feb1/blob/master/Day%207/Resource%20Model/webapp/view/MyView.view.xml"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eg"/><Relationship Id="rId1" Type="http://schemas.openxmlformats.org/officeDocument/2006/relationships/slideLayout" Target="../slideLayouts/slideLayout7.xml"/><Relationship Id="rId6" Type="http://schemas.openxmlformats.org/officeDocument/2006/relationships/hyperlink" Target="https://github.com/soyuztechnologies/Nvidia_Ui5_Fiori_Feb1/blob/master/Day%207/Formatters/webapp/util/lifeSaver.js" TargetMode="External"/><Relationship Id="rId5" Type="http://schemas.openxmlformats.org/officeDocument/2006/relationships/hyperlink" Target="https://github.com/soyuztechnologies/Nvidia_Ui5_Fiori_Feb1/blob/master/Day%207/Formatters/webapp/controller/MyView.controller.js" TargetMode="External"/><Relationship Id="rId4" Type="http://schemas.openxmlformats.org/officeDocument/2006/relationships/hyperlink" Target="https://github.com/soyuztechnologies/Nvidia_Ui5_Fiori_Feb1/blob/master/Day%207/Formatters/webapp/view/MyView.view.xml" TargetMode="External"/></Relationships>
</file>

<file path=ppt/slides/_rels/slide9.xml.rels><?xml version="1.0" encoding="UTF-8" standalone="yes"?>
<Relationships xmlns="http://schemas.openxmlformats.org/package/2006/relationships"><Relationship Id="rId8" Type="http://schemas.openxmlformats.org/officeDocument/2006/relationships/customXml" Target="../ink/ink4.xml"/><Relationship Id="rId13" Type="http://schemas.openxmlformats.org/officeDocument/2006/relationships/image" Target="../media/image16.emf"/><Relationship Id="rId3" Type="http://schemas.openxmlformats.org/officeDocument/2006/relationships/image" Target="../media/image11.emf"/><Relationship Id="rId7" Type="http://schemas.openxmlformats.org/officeDocument/2006/relationships/image" Target="../media/image13.emf"/><Relationship Id="rId12" Type="http://schemas.openxmlformats.org/officeDocument/2006/relationships/customXml" Target="../ink/ink6.xml"/><Relationship Id="rId2" Type="http://schemas.openxmlformats.org/officeDocument/2006/relationships/customXml" Target="../ink/ink1.xml"/><Relationship Id="rId1" Type="http://schemas.openxmlformats.org/officeDocument/2006/relationships/slideLayout" Target="../slideLayouts/slideLayout7.xml"/><Relationship Id="rId6" Type="http://schemas.openxmlformats.org/officeDocument/2006/relationships/customXml" Target="../ink/ink3.xml"/><Relationship Id="rId11" Type="http://schemas.openxmlformats.org/officeDocument/2006/relationships/image" Target="../media/image15.emf"/><Relationship Id="rId5" Type="http://schemas.openxmlformats.org/officeDocument/2006/relationships/image" Target="../media/image12.emf"/><Relationship Id="rId15" Type="http://schemas.openxmlformats.org/officeDocument/2006/relationships/image" Target="../media/image17.emf"/><Relationship Id="rId10" Type="http://schemas.openxmlformats.org/officeDocument/2006/relationships/customXml" Target="../ink/ink5.xml"/><Relationship Id="rId4" Type="http://schemas.openxmlformats.org/officeDocument/2006/relationships/customXml" Target="../ink/ink2.xml"/><Relationship Id="rId9" Type="http://schemas.openxmlformats.org/officeDocument/2006/relationships/image" Target="../media/image14.emf"/><Relationship Id="rId14" Type="http://schemas.openxmlformats.org/officeDocument/2006/relationships/customXml" Target="../ink/ink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122712" y="2918300"/>
            <a:ext cx="6629399" cy="646331"/>
          </a:xfrm>
          <a:prstGeom prst="rect">
            <a:avLst/>
          </a:prstGeom>
          <a:noFill/>
        </p:spPr>
        <p:txBody>
          <a:bodyPr wrap="square" rtlCol="0">
            <a:spAutoFit/>
          </a:bodyPr>
          <a:lstStyle/>
          <a:p>
            <a:r>
              <a:rPr lang="en-US" sz="3600" spc="-150" dirty="0">
                <a:solidFill>
                  <a:schemeClr val="bg1"/>
                </a:solidFill>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8" name="TextBox 7"/>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a:t>
            </a:r>
            <a:r>
              <a:rPr lang="en-US" sz="4800" spc="-150">
                <a:solidFill>
                  <a:schemeClr val="bg1"/>
                </a:solidFill>
                <a:latin typeface="Cooper Black" panose="0208090404030B020404" pitchFamily="18" charset="0"/>
              </a:rPr>
              <a:t>– 7 </a:t>
            </a:r>
            <a:endParaRPr lang="en-US" sz="4800" spc="-150" dirty="0">
              <a:solidFill>
                <a:schemeClr val="bg1"/>
              </a:solidFill>
              <a:latin typeface="Cooper Black" panose="0208090404030B020404" pitchFamily="18" charset="0"/>
            </a:endParaRPr>
          </a:p>
        </p:txBody>
      </p:sp>
      <p:sp>
        <p:nvSpPr>
          <p:cNvPr id="9" name="TextBox 8">
            <a:extLst>
              <a:ext uri="{FF2B5EF4-FFF2-40B4-BE49-F238E27FC236}">
                <a16:creationId xmlns:a16="http://schemas.microsoft.com/office/drawing/2014/main" id="{029AD5CA-C2E2-40A6-8CE6-90DA460ACF0D}"/>
              </a:ext>
            </a:extLst>
          </p:cNvPr>
          <p:cNvSpPr txBox="1"/>
          <p:nvPr/>
        </p:nvSpPr>
        <p:spPr>
          <a:xfrm>
            <a:off x="122712" y="154049"/>
            <a:ext cx="10347670" cy="1754326"/>
          </a:xfrm>
          <a:prstGeom prst="rect">
            <a:avLst/>
          </a:prstGeom>
          <a:noFill/>
        </p:spPr>
        <p:txBody>
          <a:bodyPr wrap="square" rtlCol="0">
            <a:spAutoFit/>
          </a:bodyPr>
          <a:lstStyle/>
          <a:p>
            <a:r>
              <a:rPr lang="en-US" sz="5400" b="1" cap="all" spc="-150" dirty="0">
                <a:solidFill>
                  <a:srgbClr val="92D050"/>
                </a:solidFill>
              </a:rPr>
              <a:t>SAP </a:t>
            </a:r>
            <a:r>
              <a:rPr lang="en-US" sz="5400" b="1" dirty="0">
                <a:solidFill>
                  <a:srgbClr val="92D050"/>
                </a:solidFill>
              </a:rPr>
              <a:t>UI5 &amp; FIORI with OData TRAINING</a:t>
            </a:r>
          </a:p>
        </p:txBody>
      </p:sp>
    </p:spTree>
    <p:extLst>
      <p:ext uri="{BB962C8B-B14F-4D97-AF65-F5344CB8AC3E}">
        <p14:creationId xmlns:p14="http://schemas.microsoft.com/office/powerpoint/2010/main" val="3513707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8683453"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solidFill>
                  <a:prstClr val="black"/>
                </a:solidFill>
                <a:latin typeface="Cooper Black" panose="0208090404030B020404" pitchFamily="18" charset="0"/>
              </a:rPr>
              <a:t>User Experience v/s User Interface</a:t>
            </a:r>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646074"/>
          </a:xfrm>
          <a:prstGeom prst="rect">
            <a:avLst/>
          </a:prstGeom>
          <a:noFill/>
        </p:spPr>
        <p:txBody>
          <a:bodyPr wrap="square" rtlCol="0">
            <a:spAutoFit/>
          </a:bodyPr>
          <a:lstStyle/>
          <a:p>
            <a:pPr defTabSz="914126"/>
            <a:r>
              <a:rPr lang="en-US" sz="1799" dirty="0">
                <a:solidFill>
                  <a:prstClr val="black"/>
                </a:solidFill>
                <a:latin typeface="Calibri"/>
              </a:rPr>
              <a:t>User interface is developer oriented. This is purely technical. We can change UI any number of times.</a:t>
            </a:r>
          </a:p>
          <a:p>
            <a:pPr defTabSz="914126"/>
            <a:r>
              <a:rPr lang="en-US" sz="1799" dirty="0">
                <a:solidFill>
                  <a:prstClr val="black"/>
                </a:solidFill>
                <a:latin typeface="Calibri"/>
              </a:rPr>
              <a:t>User experience is user oriented. It is psychological. We cannot change UX.</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2">
            <a:extLst>
              <a:ext uri="{FF2B5EF4-FFF2-40B4-BE49-F238E27FC236}">
                <a16:creationId xmlns:a16="http://schemas.microsoft.com/office/drawing/2014/main" id="{BCE8D192-C63C-46FF-A63F-6E984CD3C8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65437" y="1916832"/>
            <a:ext cx="6457950" cy="3705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24906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8DC0A014-D93E-477A-99ED-2BE2D58EAD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86330" y="1734933"/>
            <a:ext cx="5005670" cy="2737476"/>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solidFill>
                  <a:prstClr val="black"/>
                </a:solidFill>
                <a:latin typeface="Cooper Black" panose="0208090404030B020404" pitchFamily="18" charset="0"/>
              </a:rPr>
              <a:t>What is Fiori?</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6715506" cy="4524315"/>
          </a:xfrm>
          <a:prstGeom prst="rect">
            <a:avLst/>
          </a:prstGeom>
          <a:noFill/>
        </p:spPr>
        <p:txBody>
          <a:bodyPr wrap="square" rtlCol="0">
            <a:spAutoFit/>
          </a:bodyPr>
          <a:lstStyle/>
          <a:p>
            <a:pPr algn="just" defTabSz="685800"/>
            <a:r>
              <a:rPr lang="en-US" b="0" i="0" dirty="0">
                <a:solidFill>
                  <a:srgbClr val="000000"/>
                </a:solidFill>
                <a:effectLst/>
              </a:rPr>
              <a:t>SAP Fiori is the user interface or user experience (UX) that supplements and can replace the SAP GUI. This streamlined application uses tiles to encapsulate standard tasks, such as approving purchase requisitions, viewing sales orders, and approving timesheets. </a:t>
            </a:r>
          </a:p>
          <a:p>
            <a:pPr algn="just" defTabSz="685800"/>
            <a:endParaRPr lang="en-US" dirty="0">
              <a:solidFill>
                <a:prstClr val="black"/>
              </a:solidFill>
            </a:endParaRPr>
          </a:p>
          <a:p>
            <a:pPr marL="285750" indent="-285750" algn="just" defTabSz="685800">
              <a:buFont typeface="Arial" panose="020B0604020202020204" pitchFamily="34" charset="0"/>
              <a:buChar char="•"/>
            </a:pPr>
            <a:r>
              <a:rPr lang="en-US" dirty="0">
                <a:solidFill>
                  <a:prstClr val="black"/>
                </a:solidFill>
              </a:rPr>
              <a:t>Fiori is SAP’s new user experience. These are standard apps delivered by SAP and by following the Development guidelines any one can use UI5 to create Fiori Apps.</a:t>
            </a:r>
          </a:p>
          <a:p>
            <a:pPr marL="285750" indent="-285750" algn="just" defTabSz="685800">
              <a:buFont typeface="Arial" panose="020B0604020202020204" pitchFamily="34" charset="0"/>
              <a:buChar char="•"/>
            </a:pPr>
            <a:r>
              <a:rPr lang="en-US" b="1" i="0" dirty="0">
                <a:solidFill>
                  <a:srgbClr val="202124"/>
                </a:solidFill>
                <a:effectLst/>
              </a:rPr>
              <a:t>Fiori</a:t>
            </a:r>
            <a:r>
              <a:rPr lang="en-US" b="0" i="0" dirty="0">
                <a:solidFill>
                  <a:srgbClr val="202124"/>
                </a:solidFill>
                <a:effectLst/>
              </a:rPr>
              <a:t> is a streamlined application, delivering a role-based user experience that can be personalized across all lines of business, tasks and devices.</a:t>
            </a:r>
          </a:p>
          <a:p>
            <a:pPr marL="285750" indent="-285750" algn="just" defTabSz="685800">
              <a:buFont typeface="Arial" panose="020B0604020202020204" pitchFamily="34" charset="0"/>
              <a:buChar char="•"/>
            </a:pPr>
            <a:r>
              <a:rPr lang="en-US" b="0" i="0" dirty="0">
                <a:solidFill>
                  <a:srgbClr val="202124"/>
                </a:solidFill>
                <a:effectLst/>
              </a:rPr>
              <a:t>It uses tiles to encapsulate standard tasks like viewing sales orders or approving timesheets.</a:t>
            </a:r>
            <a:endParaRPr lang="en-US" dirty="0">
              <a:solidFill>
                <a:prstClr val="black"/>
              </a:solidFill>
            </a:endParaRPr>
          </a:p>
          <a:p>
            <a:pPr marL="285750" indent="-285750" algn="just" defTabSz="685800">
              <a:buFont typeface="Arial" panose="020B0604020202020204" pitchFamily="34" charset="0"/>
              <a:buChar char="•"/>
            </a:pPr>
            <a:r>
              <a:rPr lang="en-US" dirty="0">
                <a:solidFill>
                  <a:prstClr val="black"/>
                </a:solidFill>
              </a:rPr>
              <a:t>Fiori = UI5 + </a:t>
            </a:r>
            <a:r>
              <a:rPr lang="en-US" dirty="0">
                <a:solidFill>
                  <a:prstClr val="black"/>
                </a:solidFill>
                <a:hlinkClick r:id="rId4"/>
              </a:rPr>
              <a:t>Development/Design Guidelines</a:t>
            </a:r>
            <a:endParaRPr lang="en-US" dirty="0">
              <a:solidFill>
                <a:prstClr val="black"/>
              </a:solidFill>
            </a:endParaRPr>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7555245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685800"/>
            <a:r>
              <a:rPr lang="en-US" sz="3600" dirty="0">
                <a:solidFill>
                  <a:prstClr val="black"/>
                </a:solidFill>
                <a:latin typeface="Cooper Black" panose="0208090404030B020404" pitchFamily="18" charset="0"/>
              </a:rPr>
              <a:t>Structure of a Fiori project</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923330"/>
          </a:xfrm>
          <a:prstGeom prst="rect">
            <a:avLst/>
          </a:prstGeom>
          <a:noFill/>
        </p:spPr>
        <p:txBody>
          <a:bodyPr wrap="square" rtlCol="0">
            <a:spAutoFit/>
          </a:bodyPr>
          <a:lstStyle/>
          <a:p>
            <a:r>
              <a:rPr lang="en-US" sz="1800" dirty="0">
                <a:latin typeface="Calibri (Body)"/>
              </a:rPr>
              <a:t>There are different folders and directory are required for setup project: webapp, Controller, </a:t>
            </a:r>
            <a:r>
              <a:rPr lang="en-US" sz="1800" dirty="0">
                <a:solidFill>
                  <a:srgbClr val="202124"/>
                </a:solidFill>
                <a:latin typeface="Calibri (Body)"/>
              </a:rPr>
              <a:t>models</a:t>
            </a:r>
            <a:r>
              <a:rPr lang="en-US" dirty="0">
                <a:solidFill>
                  <a:srgbClr val="202124"/>
                </a:solidFill>
                <a:latin typeface="Calibri (Body)"/>
              </a:rPr>
              <a:t>, </a:t>
            </a:r>
            <a:r>
              <a:rPr lang="en-US" sz="1800" dirty="0">
                <a:solidFill>
                  <a:srgbClr val="202124"/>
                </a:solidFill>
                <a:latin typeface="Calibri (Body)"/>
              </a:rPr>
              <a:t>utils</a:t>
            </a:r>
            <a:r>
              <a:rPr lang="en-US" dirty="0">
                <a:solidFill>
                  <a:srgbClr val="202124"/>
                </a:solidFill>
                <a:latin typeface="Calibri (Body)"/>
              </a:rPr>
              <a:t> ,</a:t>
            </a:r>
            <a:r>
              <a:rPr lang="en-US" sz="1800" dirty="0">
                <a:solidFill>
                  <a:srgbClr val="202124"/>
                </a:solidFill>
                <a:latin typeface="Calibri (Body)"/>
              </a:rPr>
              <a:t>view</a:t>
            </a:r>
            <a:r>
              <a:rPr lang="en-US" dirty="0">
                <a:solidFill>
                  <a:srgbClr val="202124"/>
                </a:solidFill>
                <a:latin typeface="Calibri (Body)"/>
              </a:rPr>
              <a:t>, </a:t>
            </a:r>
            <a:r>
              <a:rPr lang="en-US" sz="1800" dirty="0">
                <a:solidFill>
                  <a:srgbClr val="202124"/>
                </a:solidFill>
                <a:latin typeface="Calibri (Body)"/>
              </a:rPr>
              <a:t>Component</a:t>
            </a:r>
            <a:r>
              <a:rPr lang="en-US" dirty="0">
                <a:solidFill>
                  <a:srgbClr val="202124"/>
                </a:solidFill>
                <a:latin typeface="Calibri (Body)"/>
              </a:rPr>
              <a:t>.js, </a:t>
            </a:r>
            <a:r>
              <a:rPr lang="en-US" sz="1800" dirty="0">
                <a:solidFill>
                  <a:srgbClr val="202124"/>
                </a:solidFill>
                <a:latin typeface="Calibri (Body)"/>
              </a:rPr>
              <a:t>manifest.json, index.html</a:t>
            </a:r>
          </a:p>
          <a:p>
            <a:r>
              <a:rPr lang="en-US" b="1" dirty="0">
                <a:solidFill>
                  <a:srgbClr val="202124"/>
                </a:solidFill>
                <a:latin typeface="Calibri (Body)"/>
              </a:rPr>
              <a:t>Structure of normal ui5 application</a:t>
            </a:r>
            <a:endParaRPr lang="en-US" sz="1800" b="1" dirty="0">
              <a:latin typeface="Calibri (Body)"/>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pSp>
        <p:nvGrpSpPr>
          <p:cNvPr id="3" name="Group 2">
            <a:extLst>
              <a:ext uri="{FF2B5EF4-FFF2-40B4-BE49-F238E27FC236}">
                <a16:creationId xmlns:a16="http://schemas.microsoft.com/office/drawing/2014/main" id="{3B08B82C-074E-4AB0-B767-0BACA52FB9C8}"/>
              </a:ext>
            </a:extLst>
          </p:cNvPr>
          <p:cNvGrpSpPr/>
          <p:nvPr/>
        </p:nvGrpSpPr>
        <p:grpSpPr>
          <a:xfrm>
            <a:off x="3925371" y="1486977"/>
            <a:ext cx="3529103" cy="1633010"/>
            <a:chOff x="3400299" y="1490055"/>
            <a:chExt cx="4104456" cy="1947328"/>
          </a:xfrm>
        </p:grpSpPr>
        <p:sp>
          <p:nvSpPr>
            <p:cNvPr id="6" name="Scroll: Vertical 5">
              <a:extLst>
                <a:ext uri="{FF2B5EF4-FFF2-40B4-BE49-F238E27FC236}">
                  <a16:creationId xmlns:a16="http://schemas.microsoft.com/office/drawing/2014/main" id="{3A2FDF21-EEBA-4BF5-B825-4B011E7D2E18}"/>
                </a:ext>
              </a:extLst>
            </p:cNvPr>
            <p:cNvSpPr/>
            <p:nvPr/>
          </p:nvSpPr>
          <p:spPr>
            <a:xfrm>
              <a:off x="3400299" y="1490055"/>
              <a:ext cx="1512168" cy="1512168"/>
            </a:xfrm>
            <a:prstGeom prst="verticalScrol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Index.html</a:t>
              </a:r>
            </a:p>
          </p:txBody>
        </p:sp>
        <p:sp>
          <p:nvSpPr>
            <p:cNvPr id="7" name="Rectangle 6">
              <a:extLst>
                <a:ext uri="{FF2B5EF4-FFF2-40B4-BE49-F238E27FC236}">
                  <a16:creationId xmlns:a16="http://schemas.microsoft.com/office/drawing/2014/main" id="{188AF0D6-D085-4BF7-BC56-1E8DDFB3A8F2}"/>
                </a:ext>
              </a:extLst>
            </p:cNvPr>
            <p:cNvSpPr/>
            <p:nvPr/>
          </p:nvSpPr>
          <p:spPr>
            <a:xfrm>
              <a:off x="5920579" y="1562064"/>
              <a:ext cx="1584176"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View</a:t>
              </a:r>
            </a:p>
          </p:txBody>
        </p:sp>
        <p:sp>
          <p:nvSpPr>
            <p:cNvPr id="9" name="Rectangle 8">
              <a:extLst>
                <a:ext uri="{FF2B5EF4-FFF2-40B4-BE49-F238E27FC236}">
                  <a16:creationId xmlns:a16="http://schemas.microsoft.com/office/drawing/2014/main" id="{ACB30757-244E-4D82-9D8F-12BF0FAEDABD}"/>
                </a:ext>
              </a:extLst>
            </p:cNvPr>
            <p:cNvSpPr/>
            <p:nvPr/>
          </p:nvSpPr>
          <p:spPr>
            <a:xfrm>
              <a:off x="5920579" y="2717303"/>
              <a:ext cx="1584176" cy="7200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Controller</a:t>
              </a:r>
            </a:p>
          </p:txBody>
        </p:sp>
        <p:cxnSp>
          <p:nvCxnSpPr>
            <p:cNvPr id="10" name="Straight Connector 9">
              <a:extLst>
                <a:ext uri="{FF2B5EF4-FFF2-40B4-BE49-F238E27FC236}">
                  <a16:creationId xmlns:a16="http://schemas.microsoft.com/office/drawing/2014/main" id="{7385490E-56E0-4715-9638-DCAFFC9E512A}"/>
                </a:ext>
              </a:extLst>
            </p:cNvPr>
            <p:cNvCxnSpPr>
              <a:stCxn id="7" idx="2"/>
              <a:endCxn id="9" idx="0"/>
            </p:cNvCxnSpPr>
            <p:nvPr/>
          </p:nvCxnSpPr>
          <p:spPr>
            <a:xfrm>
              <a:off x="6712667" y="2426160"/>
              <a:ext cx="0" cy="291143"/>
            </a:xfrm>
            <a:prstGeom prst="line">
              <a:avLst/>
            </a:prstGeom>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90FB7E77-DB2A-4D5C-AD47-FC4D634F7021}"/>
                </a:ext>
              </a:extLst>
            </p:cNvPr>
            <p:cNvSpPr/>
            <p:nvPr/>
          </p:nvSpPr>
          <p:spPr>
            <a:xfrm flipH="1" flipV="1">
              <a:off x="6631542" y="2481160"/>
              <a:ext cx="188654" cy="18114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row: Right 11">
              <a:extLst>
                <a:ext uri="{FF2B5EF4-FFF2-40B4-BE49-F238E27FC236}">
                  <a16:creationId xmlns:a16="http://schemas.microsoft.com/office/drawing/2014/main" id="{FA62FF56-A5D4-4166-9251-FED94680D6B8}"/>
                </a:ext>
              </a:extLst>
            </p:cNvPr>
            <p:cNvSpPr/>
            <p:nvPr/>
          </p:nvSpPr>
          <p:spPr>
            <a:xfrm>
              <a:off x="5051924" y="1892299"/>
              <a:ext cx="720080" cy="2160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 name="Group 12">
            <a:extLst>
              <a:ext uri="{FF2B5EF4-FFF2-40B4-BE49-F238E27FC236}">
                <a16:creationId xmlns:a16="http://schemas.microsoft.com/office/drawing/2014/main" id="{6B49E1B0-4D0F-48A9-A8AC-DD13EEDDFD45}"/>
              </a:ext>
            </a:extLst>
          </p:cNvPr>
          <p:cNvGrpSpPr/>
          <p:nvPr/>
        </p:nvGrpSpPr>
        <p:grpSpPr>
          <a:xfrm>
            <a:off x="104771" y="3660956"/>
            <a:ext cx="11719690" cy="2831099"/>
            <a:chOff x="-135404" y="3156328"/>
            <a:chExt cx="12134210" cy="2972610"/>
          </a:xfrm>
        </p:grpSpPr>
        <p:sp>
          <p:nvSpPr>
            <p:cNvPr id="40" name="Rectangle 39">
              <a:extLst>
                <a:ext uri="{FF2B5EF4-FFF2-40B4-BE49-F238E27FC236}">
                  <a16:creationId xmlns:a16="http://schemas.microsoft.com/office/drawing/2014/main" id="{6DE68CD8-1E9D-4109-8AA5-12C9284E4551}"/>
                </a:ext>
              </a:extLst>
            </p:cNvPr>
            <p:cNvSpPr/>
            <p:nvPr/>
          </p:nvSpPr>
          <p:spPr>
            <a:xfrm>
              <a:off x="1917686" y="3977507"/>
              <a:ext cx="2016224" cy="720081"/>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Segoe UI"/>
                  <a:ea typeface="+mn-ea"/>
                  <a:cs typeface="+mn-cs"/>
                </a:rPr>
                <a:t>Component.js</a:t>
              </a:r>
            </a:p>
          </p:txBody>
        </p:sp>
        <p:sp>
          <p:nvSpPr>
            <p:cNvPr id="41" name="Scroll: Vertical 40">
              <a:extLst>
                <a:ext uri="{FF2B5EF4-FFF2-40B4-BE49-F238E27FC236}">
                  <a16:creationId xmlns:a16="http://schemas.microsoft.com/office/drawing/2014/main" id="{D265E9E4-902A-47DA-997F-6D3F83DB10CD}"/>
                </a:ext>
              </a:extLst>
            </p:cNvPr>
            <p:cNvSpPr/>
            <p:nvPr/>
          </p:nvSpPr>
          <p:spPr>
            <a:xfrm>
              <a:off x="-135404" y="3610051"/>
              <a:ext cx="1512168" cy="1512168"/>
            </a:xfrm>
            <a:prstGeom prst="verticalScroll">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white"/>
                  </a:solidFill>
                  <a:effectLst/>
                  <a:uLnTx/>
                  <a:uFillTx/>
                  <a:latin typeface="Segoe UI"/>
                  <a:ea typeface="+mn-ea"/>
                  <a:cs typeface="+mn-cs"/>
                </a:rPr>
                <a:t>Index.html</a:t>
              </a:r>
            </a:p>
          </p:txBody>
        </p:sp>
        <p:sp>
          <p:nvSpPr>
            <p:cNvPr id="42" name="Arrow: Right 41">
              <a:extLst>
                <a:ext uri="{FF2B5EF4-FFF2-40B4-BE49-F238E27FC236}">
                  <a16:creationId xmlns:a16="http://schemas.microsoft.com/office/drawing/2014/main" id="{6F33C465-1208-4F29-ADDF-BA6E4C530937}"/>
                </a:ext>
              </a:extLst>
            </p:cNvPr>
            <p:cNvSpPr/>
            <p:nvPr/>
          </p:nvSpPr>
          <p:spPr>
            <a:xfrm>
              <a:off x="1232748" y="4119049"/>
              <a:ext cx="648072" cy="523084"/>
            </a:xfrm>
            <a:prstGeom prst="rightArrow">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a:ea typeface="+mn-ea"/>
                <a:cs typeface="+mn-cs"/>
              </a:endParaRPr>
            </a:p>
          </p:txBody>
        </p:sp>
        <p:sp>
          <p:nvSpPr>
            <p:cNvPr id="43" name="TextBox 42">
              <a:extLst>
                <a:ext uri="{FF2B5EF4-FFF2-40B4-BE49-F238E27FC236}">
                  <a16:creationId xmlns:a16="http://schemas.microsoft.com/office/drawing/2014/main" id="{B3A1D0EE-1EF5-4736-850F-0D0FB8819DA9}"/>
                </a:ext>
              </a:extLst>
            </p:cNvPr>
            <p:cNvSpPr txBox="1"/>
            <p:nvPr/>
          </p:nvSpPr>
          <p:spPr>
            <a:xfrm>
              <a:off x="205979" y="3156328"/>
              <a:ext cx="1170784" cy="484741"/>
            </a:xfrm>
            <a:prstGeom prst="rect">
              <a:avLst/>
            </a:prstGeom>
            <a:noFill/>
          </p:spPr>
          <p:txBody>
            <a:bodyPr wrap="square" rtlCol="0">
              <a:spAutoFit/>
            </a:bodyPr>
            <a:lstStyle/>
            <a:p>
              <a:pPr defTabSz="1218987"/>
              <a:r>
                <a:rPr lang="en-US" dirty="0">
                  <a:solidFill>
                    <a:prstClr val="black"/>
                  </a:solidFill>
                  <a:latin typeface="Segoe UI"/>
                </a:rPr>
                <a:t>Dev</a:t>
              </a:r>
              <a:r>
                <a:rPr lang="en-US" sz="2400" dirty="0">
                  <a:solidFill>
                    <a:prstClr val="black"/>
                  </a:solidFill>
                  <a:latin typeface="Segoe UI"/>
                </a:rPr>
                <a:t>.</a:t>
              </a:r>
            </a:p>
          </p:txBody>
        </p:sp>
        <p:sp>
          <p:nvSpPr>
            <p:cNvPr id="44" name="Rectangle: Rounded Corners 43">
              <a:extLst>
                <a:ext uri="{FF2B5EF4-FFF2-40B4-BE49-F238E27FC236}">
                  <a16:creationId xmlns:a16="http://schemas.microsoft.com/office/drawing/2014/main" id="{47C1C53C-E43C-4008-9C4C-DAB18EB14736}"/>
                </a:ext>
              </a:extLst>
            </p:cNvPr>
            <p:cNvSpPr/>
            <p:nvPr/>
          </p:nvSpPr>
          <p:spPr>
            <a:xfrm>
              <a:off x="2025698" y="5187187"/>
              <a:ext cx="1800200" cy="504056"/>
            </a:xfrm>
            <a:prstGeom prst="round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err="1">
                  <a:ln>
                    <a:noFill/>
                  </a:ln>
                  <a:solidFill>
                    <a:prstClr val="white"/>
                  </a:solidFill>
                  <a:effectLst/>
                  <a:uLnTx/>
                  <a:uFillTx/>
                  <a:latin typeface="Segoe UI"/>
                  <a:ea typeface="+mn-ea"/>
                  <a:cs typeface="+mn-cs"/>
                </a:rPr>
                <a:t>manifest.json</a:t>
              </a:r>
              <a:endParaRPr kumimoji="0" lang="en-US" sz="1400" b="0" i="0" u="none" strike="noStrike" kern="0" cap="none" spc="0" normalizeH="0" baseline="0" noProof="0" dirty="0">
                <a:ln>
                  <a:noFill/>
                </a:ln>
                <a:solidFill>
                  <a:prstClr val="white"/>
                </a:solidFill>
                <a:effectLst/>
                <a:uLnTx/>
                <a:uFillTx/>
                <a:latin typeface="Segoe UI"/>
                <a:ea typeface="+mn-ea"/>
                <a:cs typeface="+mn-cs"/>
              </a:endParaRPr>
            </a:p>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white"/>
                  </a:solidFill>
                  <a:effectLst/>
                  <a:uLnTx/>
                  <a:uFillTx/>
                  <a:latin typeface="Segoe UI"/>
                  <a:ea typeface="+mn-ea"/>
                  <a:cs typeface="+mn-cs"/>
                </a:rPr>
                <a:t>App descriptor</a:t>
              </a:r>
            </a:p>
          </p:txBody>
        </p:sp>
        <p:cxnSp>
          <p:nvCxnSpPr>
            <p:cNvPr id="45" name="Straight Connector 44">
              <a:extLst>
                <a:ext uri="{FF2B5EF4-FFF2-40B4-BE49-F238E27FC236}">
                  <a16:creationId xmlns:a16="http://schemas.microsoft.com/office/drawing/2014/main" id="{5FD810AF-E128-44F3-8FB9-E7FDC0452439}"/>
                </a:ext>
              </a:extLst>
            </p:cNvPr>
            <p:cNvCxnSpPr>
              <a:cxnSpLocks/>
              <a:stCxn id="40" idx="2"/>
              <a:endCxn id="44" idx="0"/>
            </p:cNvCxnSpPr>
            <p:nvPr/>
          </p:nvCxnSpPr>
          <p:spPr>
            <a:xfrm>
              <a:off x="2925798" y="4697588"/>
              <a:ext cx="0" cy="489599"/>
            </a:xfrm>
            <a:prstGeom prst="line">
              <a:avLst/>
            </a:prstGeom>
            <a:noFill/>
            <a:ln w="9525" cap="flat" cmpd="sng" algn="ctr">
              <a:solidFill>
                <a:srgbClr val="262767">
                  <a:shade val="95000"/>
                  <a:satMod val="105000"/>
                </a:srgbClr>
              </a:solidFill>
              <a:prstDash val="solid"/>
            </a:ln>
            <a:effectLst/>
          </p:spPr>
        </p:cxnSp>
        <p:sp>
          <p:nvSpPr>
            <p:cNvPr id="46" name="Rectangle 45">
              <a:extLst>
                <a:ext uri="{FF2B5EF4-FFF2-40B4-BE49-F238E27FC236}">
                  <a16:creationId xmlns:a16="http://schemas.microsoft.com/office/drawing/2014/main" id="{563590FA-0C72-4698-B2D4-C12F1433EBC5}"/>
                </a:ext>
              </a:extLst>
            </p:cNvPr>
            <p:cNvSpPr/>
            <p:nvPr/>
          </p:nvSpPr>
          <p:spPr>
            <a:xfrm>
              <a:off x="4726260" y="3573016"/>
              <a:ext cx="2232248" cy="1490620"/>
            </a:xfrm>
            <a:prstGeom prst="rect">
              <a:avLst/>
            </a:prstGeom>
            <a:solidFill>
              <a:srgbClr val="0090C4">
                <a:lumMod val="60000"/>
                <a:lumOff val="40000"/>
              </a:srgbClr>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white"/>
                  </a:solidFill>
                  <a:effectLst/>
                  <a:uLnTx/>
                  <a:uFillTx/>
                  <a:latin typeface="Segoe UI"/>
                  <a:ea typeface="+mn-ea"/>
                  <a:cs typeface="+mn-cs"/>
                </a:rPr>
                <a:t>Root View</a:t>
              </a:r>
            </a:p>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Segoe UI"/>
                  <a:ea typeface="+mn-ea"/>
                  <a:cs typeface="+mn-cs"/>
                </a:rPr>
                <a:t>App.view.xml</a:t>
              </a:r>
            </a:p>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cxnSp>
          <p:nvCxnSpPr>
            <p:cNvPr id="47" name="Straight Arrow Connector 46">
              <a:extLst>
                <a:ext uri="{FF2B5EF4-FFF2-40B4-BE49-F238E27FC236}">
                  <a16:creationId xmlns:a16="http://schemas.microsoft.com/office/drawing/2014/main" id="{77DF3EFF-B744-4E4C-9C48-C480CF44F411}"/>
                </a:ext>
              </a:extLst>
            </p:cNvPr>
            <p:cNvCxnSpPr>
              <a:cxnSpLocks/>
              <a:stCxn id="40" idx="3"/>
              <a:endCxn id="46" idx="1"/>
            </p:cNvCxnSpPr>
            <p:nvPr/>
          </p:nvCxnSpPr>
          <p:spPr>
            <a:xfrm flipV="1">
              <a:off x="3933910" y="4318326"/>
              <a:ext cx="792350" cy="19222"/>
            </a:xfrm>
            <a:prstGeom prst="straightConnector1">
              <a:avLst/>
            </a:prstGeom>
            <a:noFill/>
            <a:ln w="9525" cap="flat" cmpd="sng" algn="ctr">
              <a:solidFill>
                <a:srgbClr val="262767">
                  <a:shade val="95000"/>
                  <a:satMod val="105000"/>
                </a:srgbClr>
              </a:solidFill>
              <a:prstDash val="solid"/>
              <a:tailEnd type="triangle"/>
            </a:ln>
            <a:effectLst/>
          </p:spPr>
        </p:cxnSp>
        <p:sp>
          <p:nvSpPr>
            <p:cNvPr id="48" name="Rectangle 47">
              <a:extLst>
                <a:ext uri="{FF2B5EF4-FFF2-40B4-BE49-F238E27FC236}">
                  <a16:creationId xmlns:a16="http://schemas.microsoft.com/office/drawing/2014/main" id="{38EAA048-7760-434B-98DA-49806EE00946}"/>
                </a:ext>
              </a:extLst>
            </p:cNvPr>
            <p:cNvSpPr/>
            <p:nvPr/>
          </p:nvSpPr>
          <p:spPr>
            <a:xfrm>
              <a:off x="5050296" y="5408858"/>
              <a:ext cx="1584176" cy="720080"/>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white"/>
                  </a:solidFill>
                  <a:effectLst/>
                  <a:uLnTx/>
                  <a:uFillTx/>
                  <a:latin typeface="Segoe UI"/>
                  <a:ea typeface="+mn-ea"/>
                  <a:cs typeface="+mn-cs"/>
                </a:rPr>
                <a:t>App.controller.js</a:t>
              </a:r>
            </a:p>
          </p:txBody>
        </p:sp>
        <p:cxnSp>
          <p:nvCxnSpPr>
            <p:cNvPr id="49" name="Straight Connector 48">
              <a:extLst>
                <a:ext uri="{FF2B5EF4-FFF2-40B4-BE49-F238E27FC236}">
                  <a16:creationId xmlns:a16="http://schemas.microsoft.com/office/drawing/2014/main" id="{66BBD192-4B89-4A5B-A01B-F849D19AFDF7}"/>
                </a:ext>
              </a:extLst>
            </p:cNvPr>
            <p:cNvCxnSpPr>
              <a:cxnSpLocks/>
              <a:stCxn id="46" idx="2"/>
              <a:endCxn id="48" idx="0"/>
            </p:cNvCxnSpPr>
            <p:nvPr/>
          </p:nvCxnSpPr>
          <p:spPr>
            <a:xfrm>
              <a:off x="5842384" y="5063636"/>
              <a:ext cx="0" cy="345222"/>
            </a:xfrm>
            <a:prstGeom prst="line">
              <a:avLst/>
            </a:prstGeom>
            <a:noFill/>
            <a:ln w="9525" cap="flat" cmpd="sng" algn="ctr">
              <a:solidFill>
                <a:srgbClr val="262767">
                  <a:shade val="95000"/>
                  <a:satMod val="105000"/>
                </a:srgbClr>
              </a:solidFill>
              <a:prstDash val="solid"/>
            </a:ln>
            <a:effectLst/>
          </p:spPr>
        </p:cxnSp>
        <p:sp>
          <p:nvSpPr>
            <p:cNvPr id="50" name="Rectangle 49">
              <a:extLst>
                <a:ext uri="{FF2B5EF4-FFF2-40B4-BE49-F238E27FC236}">
                  <a16:creationId xmlns:a16="http://schemas.microsoft.com/office/drawing/2014/main" id="{A1A62778-5462-453C-87AA-82C753D47F45}"/>
                </a:ext>
              </a:extLst>
            </p:cNvPr>
            <p:cNvSpPr/>
            <p:nvPr/>
          </p:nvSpPr>
          <p:spPr>
            <a:xfrm>
              <a:off x="4834010" y="4200272"/>
              <a:ext cx="2052228" cy="722864"/>
            </a:xfrm>
            <a:prstGeom prst="rect">
              <a:avLst/>
            </a:prstGeom>
            <a:solidFill>
              <a:srgbClr val="FFFF00"/>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FF0000"/>
                  </a:solidFill>
                  <a:effectLst/>
                  <a:uLnTx/>
                  <a:uFillTx/>
                  <a:latin typeface="Segoe UI"/>
                  <a:ea typeface="+mn-ea"/>
                  <a:cs typeface="+mn-cs"/>
                </a:rPr>
                <a:t>Container</a:t>
              </a:r>
            </a:p>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FF0000"/>
                  </a:solidFill>
                  <a:effectLst/>
                  <a:uLnTx/>
                  <a:uFillTx/>
                  <a:latin typeface="Segoe UI"/>
                  <a:ea typeface="+mn-ea"/>
                  <a:cs typeface="+mn-cs"/>
                </a:rPr>
                <a:t>App (pages)</a:t>
              </a:r>
            </a:p>
          </p:txBody>
        </p:sp>
        <p:grpSp>
          <p:nvGrpSpPr>
            <p:cNvPr id="51" name="Group 50">
              <a:extLst>
                <a:ext uri="{FF2B5EF4-FFF2-40B4-BE49-F238E27FC236}">
                  <a16:creationId xmlns:a16="http://schemas.microsoft.com/office/drawing/2014/main" id="{5F8F8310-33A0-46A4-B149-0202FA1CC6F4}"/>
                </a:ext>
              </a:extLst>
            </p:cNvPr>
            <p:cNvGrpSpPr/>
            <p:nvPr/>
          </p:nvGrpSpPr>
          <p:grpSpPr>
            <a:xfrm>
              <a:off x="8254652" y="4033857"/>
              <a:ext cx="3744154" cy="523908"/>
              <a:chOff x="8254652" y="4033857"/>
              <a:chExt cx="3744154" cy="523908"/>
            </a:xfrm>
          </p:grpSpPr>
          <p:sp>
            <p:nvSpPr>
              <p:cNvPr id="52" name="Rectangle 51">
                <a:extLst>
                  <a:ext uri="{FF2B5EF4-FFF2-40B4-BE49-F238E27FC236}">
                    <a16:creationId xmlns:a16="http://schemas.microsoft.com/office/drawing/2014/main" id="{9C5B6FAB-1B0B-466B-BE2A-E86628E177AD}"/>
                  </a:ext>
                </a:extLst>
              </p:cNvPr>
              <p:cNvSpPr/>
              <p:nvPr/>
            </p:nvSpPr>
            <p:spPr>
              <a:xfrm>
                <a:off x="8254652" y="4034681"/>
                <a:ext cx="1584176" cy="523084"/>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a:ea typeface="+mn-ea"/>
                    <a:cs typeface="+mn-cs"/>
                  </a:rPr>
                  <a:t>View 1</a:t>
                </a:r>
              </a:p>
            </p:txBody>
          </p:sp>
          <p:sp>
            <p:nvSpPr>
              <p:cNvPr id="53" name="Rectangle 52">
                <a:extLst>
                  <a:ext uri="{FF2B5EF4-FFF2-40B4-BE49-F238E27FC236}">
                    <a16:creationId xmlns:a16="http://schemas.microsoft.com/office/drawing/2014/main" id="{B9935830-31B6-42D1-9A8A-6AC331FC8769}"/>
                  </a:ext>
                </a:extLst>
              </p:cNvPr>
              <p:cNvSpPr/>
              <p:nvPr/>
            </p:nvSpPr>
            <p:spPr>
              <a:xfrm>
                <a:off x="10414630" y="4033857"/>
                <a:ext cx="1584176" cy="523084"/>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Segoe UI"/>
                    <a:ea typeface="+mn-ea"/>
                    <a:cs typeface="+mn-cs"/>
                  </a:rPr>
                  <a:t>Controller 1</a:t>
                </a:r>
              </a:p>
            </p:txBody>
          </p:sp>
          <p:cxnSp>
            <p:nvCxnSpPr>
              <p:cNvPr id="54" name="Straight Connector 53">
                <a:extLst>
                  <a:ext uri="{FF2B5EF4-FFF2-40B4-BE49-F238E27FC236}">
                    <a16:creationId xmlns:a16="http://schemas.microsoft.com/office/drawing/2014/main" id="{DAF3C569-A1B3-455D-9A83-1B4E5142D6ED}"/>
                  </a:ext>
                </a:extLst>
              </p:cNvPr>
              <p:cNvCxnSpPr>
                <a:cxnSpLocks/>
                <a:stCxn id="52" idx="3"/>
                <a:endCxn id="53" idx="1"/>
              </p:cNvCxnSpPr>
              <p:nvPr/>
            </p:nvCxnSpPr>
            <p:spPr>
              <a:xfrm flipV="1">
                <a:off x="9838828" y="4295399"/>
                <a:ext cx="575802" cy="824"/>
              </a:xfrm>
              <a:prstGeom prst="line">
                <a:avLst/>
              </a:prstGeom>
              <a:noFill/>
              <a:ln w="9525" cap="flat" cmpd="sng" algn="ctr">
                <a:solidFill>
                  <a:srgbClr val="262767">
                    <a:shade val="95000"/>
                    <a:satMod val="105000"/>
                  </a:srgbClr>
                </a:solidFill>
                <a:prstDash val="solid"/>
              </a:ln>
              <a:effectLst/>
            </p:spPr>
          </p:cxnSp>
          <p:sp>
            <p:nvSpPr>
              <p:cNvPr id="55" name="Oval 54">
                <a:extLst>
                  <a:ext uri="{FF2B5EF4-FFF2-40B4-BE49-F238E27FC236}">
                    <a16:creationId xmlns:a16="http://schemas.microsoft.com/office/drawing/2014/main" id="{CDCAF219-242F-492F-B5A4-7A7FA89B470F}"/>
                  </a:ext>
                </a:extLst>
              </p:cNvPr>
              <p:cNvSpPr/>
              <p:nvPr/>
            </p:nvSpPr>
            <p:spPr>
              <a:xfrm>
                <a:off x="10054852" y="4177170"/>
                <a:ext cx="144016" cy="198270"/>
              </a:xfrm>
              <a:prstGeom prst="ellipse">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a:ea typeface="+mn-ea"/>
                  <a:cs typeface="+mn-cs"/>
                </a:endParaRPr>
              </a:p>
            </p:txBody>
          </p:sp>
        </p:grpSp>
        <p:grpSp>
          <p:nvGrpSpPr>
            <p:cNvPr id="56" name="Group 55">
              <a:extLst>
                <a:ext uri="{FF2B5EF4-FFF2-40B4-BE49-F238E27FC236}">
                  <a16:creationId xmlns:a16="http://schemas.microsoft.com/office/drawing/2014/main" id="{F1B817A4-237F-499D-955D-4E9DC292C2DD}"/>
                </a:ext>
              </a:extLst>
            </p:cNvPr>
            <p:cNvGrpSpPr/>
            <p:nvPr/>
          </p:nvGrpSpPr>
          <p:grpSpPr>
            <a:xfrm>
              <a:off x="8254652" y="4721477"/>
              <a:ext cx="3744154" cy="523908"/>
              <a:chOff x="8254652" y="4033857"/>
              <a:chExt cx="3744154" cy="523908"/>
            </a:xfrm>
          </p:grpSpPr>
          <p:sp>
            <p:nvSpPr>
              <p:cNvPr id="57" name="Rectangle 56">
                <a:extLst>
                  <a:ext uri="{FF2B5EF4-FFF2-40B4-BE49-F238E27FC236}">
                    <a16:creationId xmlns:a16="http://schemas.microsoft.com/office/drawing/2014/main" id="{8658D58C-1B8C-4B11-BBF2-9B2384EC46B9}"/>
                  </a:ext>
                </a:extLst>
              </p:cNvPr>
              <p:cNvSpPr/>
              <p:nvPr/>
            </p:nvSpPr>
            <p:spPr>
              <a:xfrm>
                <a:off x="8254652" y="4034681"/>
                <a:ext cx="1584176" cy="523084"/>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a:ea typeface="+mn-ea"/>
                    <a:cs typeface="+mn-cs"/>
                  </a:rPr>
                  <a:t>View 2</a:t>
                </a:r>
              </a:p>
            </p:txBody>
          </p:sp>
          <p:sp>
            <p:nvSpPr>
              <p:cNvPr id="58" name="Rectangle 57">
                <a:extLst>
                  <a:ext uri="{FF2B5EF4-FFF2-40B4-BE49-F238E27FC236}">
                    <a16:creationId xmlns:a16="http://schemas.microsoft.com/office/drawing/2014/main" id="{AF388582-64E8-4CCB-895F-99E32B36005F}"/>
                  </a:ext>
                </a:extLst>
              </p:cNvPr>
              <p:cNvSpPr/>
              <p:nvPr/>
            </p:nvSpPr>
            <p:spPr>
              <a:xfrm>
                <a:off x="10414630" y="4033857"/>
                <a:ext cx="1584176" cy="523084"/>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Segoe UI"/>
                    <a:ea typeface="+mn-ea"/>
                    <a:cs typeface="+mn-cs"/>
                  </a:rPr>
                  <a:t>Controller 2</a:t>
                </a:r>
              </a:p>
            </p:txBody>
          </p:sp>
          <p:cxnSp>
            <p:nvCxnSpPr>
              <p:cNvPr id="59" name="Straight Connector 58">
                <a:extLst>
                  <a:ext uri="{FF2B5EF4-FFF2-40B4-BE49-F238E27FC236}">
                    <a16:creationId xmlns:a16="http://schemas.microsoft.com/office/drawing/2014/main" id="{AE618394-3653-4DCD-A782-2397739AE6BF}"/>
                  </a:ext>
                </a:extLst>
              </p:cNvPr>
              <p:cNvCxnSpPr>
                <a:cxnSpLocks/>
                <a:stCxn id="57" idx="3"/>
                <a:endCxn id="58" idx="1"/>
              </p:cNvCxnSpPr>
              <p:nvPr/>
            </p:nvCxnSpPr>
            <p:spPr>
              <a:xfrm flipV="1">
                <a:off x="9838828" y="4295399"/>
                <a:ext cx="575802" cy="824"/>
              </a:xfrm>
              <a:prstGeom prst="line">
                <a:avLst/>
              </a:prstGeom>
              <a:noFill/>
              <a:ln w="9525" cap="flat" cmpd="sng" algn="ctr">
                <a:solidFill>
                  <a:srgbClr val="262767">
                    <a:shade val="95000"/>
                    <a:satMod val="105000"/>
                  </a:srgbClr>
                </a:solidFill>
                <a:prstDash val="solid"/>
              </a:ln>
              <a:effectLst/>
            </p:spPr>
          </p:cxnSp>
          <p:sp>
            <p:nvSpPr>
              <p:cNvPr id="60" name="Oval 59">
                <a:extLst>
                  <a:ext uri="{FF2B5EF4-FFF2-40B4-BE49-F238E27FC236}">
                    <a16:creationId xmlns:a16="http://schemas.microsoft.com/office/drawing/2014/main" id="{E07170B5-D069-4AF8-8C95-1DE38C57931D}"/>
                  </a:ext>
                </a:extLst>
              </p:cNvPr>
              <p:cNvSpPr/>
              <p:nvPr/>
            </p:nvSpPr>
            <p:spPr>
              <a:xfrm>
                <a:off x="10054852" y="4177170"/>
                <a:ext cx="144016" cy="198270"/>
              </a:xfrm>
              <a:prstGeom prst="ellipse">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a:ea typeface="+mn-ea"/>
                  <a:cs typeface="+mn-cs"/>
                </a:endParaRPr>
              </a:p>
            </p:txBody>
          </p:sp>
        </p:grpSp>
        <p:sp>
          <p:nvSpPr>
            <p:cNvPr id="61" name="Arrow: Left 60">
              <a:extLst>
                <a:ext uri="{FF2B5EF4-FFF2-40B4-BE49-F238E27FC236}">
                  <a16:creationId xmlns:a16="http://schemas.microsoft.com/office/drawing/2014/main" id="{C58962EE-0E23-46F2-AC97-1E13A8569797}"/>
                </a:ext>
              </a:extLst>
            </p:cNvPr>
            <p:cNvSpPr/>
            <p:nvPr/>
          </p:nvSpPr>
          <p:spPr>
            <a:xfrm>
              <a:off x="6864837" y="4235618"/>
              <a:ext cx="1368152" cy="259943"/>
            </a:xfrm>
            <a:prstGeom prst="leftArrow">
              <a:avLst/>
            </a:prstGeom>
            <a:solidFill>
              <a:srgbClr val="FFFF00"/>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white"/>
                </a:solidFill>
                <a:effectLst/>
                <a:uLnTx/>
                <a:uFillTx/>
                <a:latin typeface="Segoe UI"/>
                <a:ea typeface="+mn-ea"/>
                <a:cs typeface="+mn-cs"/>
              </a:endParaRPr>
            </a:p>
          </p:txBody>
        </p:sp>
        <p:sp>
          <p:nvSpPr>
            <p:cNvPr id="62" name="Arrow: Left 61">
              <a:extLst>
                <a:ext uri="{FF2B5EF4-FFF2-40B4-BE49-F238E27FC236}">
                  <a16:creationId xmlns:a16="http://schemas.microsoft.com/office/drawing/2014/main" id="{2586CA10-8BE2-4198-8382-2A6AC6FAC12D}"/>
                </a:ext>
              </a:extLst>
            </p:cNvPr>
            <p:cNvSpPr/>
            <p:nvPr/>
          </p:nvSpPr>
          <p:spPr>
            <a:xfrm>
              <a:off x="6864837" y="4688054"/>
              <a:ext cx="1368152" cy="259943"/>
            </a:xfrm>
            <a:prstGeom prst="leftArrow">
              <a:avLst/>
            </a:prstGeom>
            <a:solidFill>
              <a:srgbClr val="FFFF00"/>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white"/>
                </a:solidFill>
                <a:effectLst/>
                <a:uLnTx/>
                <a:uFillTx/>
                <a:latin typeface="Segoe UI"/>
                <a:ea typeface="+mn-ea"/>
                <a:cs typeface="+mn-cs"/>
              </a:endParaRPr>
            </a:p>
          </p:txBody>
        </p:sp>
      </p:grpSp>
      <p:sp>
        <p:nvSpPr>
          <p:cNvPr id="14" name="TextBox 13">
            <a:extLst>
              <a:ext uri="{FF2B5EF4-FFF2-40B4-BE49-F238E27FC236}">
                <a16:creationId xmlns:a16="http://schemas.microsoft.com/office/drawing/2014/main" id="{F051E729-5357-4CE2-BC5D-19B88461289A}"/>
              </a:ext>
            </a:extLst>
          </p:cNvPr>
          <p:cNvSpPr txBox="1"/>
          <p:nvPr/>
        </p:nvSpPr>
        <p:spPr>
          <a:xfrm>
            <a:off x="261764" y="3029136"/>
            <a:ext cx="3127479" cy="369332"/>
          </a:xfrm>
          <a:prstGeom prst="rect">
            <a:avLst/>
          </a:prstGeom>
          <a:noFill/>
        </p:spPr>
        <p:txBody>
          <a:bodyPr wrap="square" rtlCol="0">
            <a:spAutoFit/>
          </a:bodyPr>
          <a:lstStyle/>
          <a:p>
            <a:r>
              <a:rPr lang="en-US" b="1" dirty="0"/>
              <a:t>Structure of Fiori Application</a:t>
            </a:r>
          </a:p>
        </p:txBody>
      </p:sp>
      <p:sp>
        <p:nvSpPr>
          <p:cNvPr id="63" name="TextBox 62">
            <a:extLst>
              <a:ext uri="{FF2B5EF4-FFF2-40B4-BE49-F238E27FC236}">
                <a16:creationId xmlns:a16="http://schemas.microsoft.com/office/drawing/2014/main" id="{2188972F-7D88-4136-BD86-96C836355C66}"/>
              </a:ext>
            </a:extLst>
          </p:cNvPr>
          <p:cNvSpPr txBox="1"/>
          <p:nvPr/>
        </p:nvSpPr>
        <p:spPr>
          <a:xfrm>
            <a:off x="1499298" y="6328615"/>
            <a:ext cx="3124200" cy="369332"/>
          </a:xfrm>
          <a:prstGeom prst="rect">
            <a:avLst/>
          </a:prstGeom>
          <a:noFill/>
        </p:spPr>
        <p:txBody>
          <a:bodyPr wrap="square" rtlCol="0">
            <a:spAutoFit/>
          </a:bodyPr>
          <a:lstStyle/>
          <a:p>
            <a:r>
              <a:rPr lang="en-US" dirty="0"/>
              <a:t>Component.js is starting point</a:t>
            </a:r>
          </a:p>
        </p:txBody>
      </p:sp>
      <p:sp>
        <p:nvSpPr>
          <p:cNvPr id="64" name="Rectangle 63">
            <a:extLst>
              <a:ext uri="{FF2B5EF4-FFF2-40B4-BE49-F238E27FC236}">
                <a16:creationId xmlns:a16="http://schemas.microsoft.com/office/drawing/2014/main" id="{A4326914-1EB3-4A21-AB0B-D98429BBF485}"/>
              </a:ext>
            </a:extLst>
          </p:cNvPr>
          <p:cNvSpPr/>
          <p:nvPr/>
        </p:nvSpPr>
        <p:spPr>
          <a:xfrm>
            <a:off x="1956498" y="3611273"/>
            <a:ext cx="2209800" cy="4572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b="1" dirty="0">
                <a:solidFill>
                  <a:srgbClr val="FF0000"/>
                </a:solidFill>
              </a:rPr>
              <a:t>sap/ui/core/UIComponent</a:t>
            </a:r>
          </a:p>
        </p:txBody>
      </p:sp>
      <p:cxnSp>
        <p:nvCxnSpPr>
          <p:cNvPr id="66" name="Straight Arrow Connector 65">
            <a:extLst>
              <a:ext uri="{FF2B5EF4-FFF2-40B4-BE49-F238E27FC236}">
                <a16:creationId xmlns:a16="http://schemas.microsoft.com/office/drawing/2014/main" id="{40D09286-E6B9-4A85-ADF8-89EE33A1F130}"/>
              </a:ext>
            </a:extLst>
          </p:cNvPr>
          <p:cNvCxnSpPr>
            <a:cxnSpLocks/>
            <a:stCxn id="40" idx="0"/>
            <a:endCxn id="64" idx="2"/>
          </p:cNvCxnSpPr>
          <p:nvPr/>
        </p:nvCxnSpPr>
        <p:spPr>
          <a:xfrm flipH="1" flipV="1">
            <a:off x="3061398" y="4068473"/>
            <a:ext cx="1" cy="3745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9" name="Rectangle 68">
            <a:extLst>
              <a:ext uri="{FF2B5EF4-FFF2-40B4-BE49-F238E27FC236}">
                <a16:creationId xmlns:a16="http://schemas.microsoft.com/office/drawing/2014/main" id="{FEE3D813-A433-4890-BC72-56AE207B8FFE}"/>
              </a:ext>
            </a:extLst>
          </p:cNvPr>
          <p:cNvSpPr/>
          <p:nvPr/>
        </p:nvSpPr>
        <p:spPr>
          <a:xfrm>
            <a:off x="8028983" y="5834889"/>
            <a:ext cx="1321415" cy="685801"/>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BaseController</a:t>
            </a:r>
          </a:p>
        </p:txBody>
      </p:sp>
      <p:cxnSp>
        <p:nvCxnSpPr>
          <p:cNvPr id="71" name="Straight Connector 70">
            <a:extLst>
              <a:ext uri="{FF2B5EF4-FFF2-40B4-BE49-F238E27FC236}">
                <a16:creationId xmlns:a16="http://schemas.microsoft.com/office/drawing/2014/main" id="{EA59B1D0-A81D-43A1-9D15-5E3EF51A1F16}"/>
              </a:ext>
            </a:extLst>
          </p:cNvPr>
          <p:cNvCxnSpPr>
            <a:cxnSpLocks/>
            <a:stCxn id="48" idx="3"/>
            <a:endCxn id="69" idx="1"/>
          </p:cNvCxnSpPr>
          <p:nvPr/>
        </p:nvCxnSpPr>
        <p:spPr>
          <a:xfrm>
            <a:off x="6643380" y="6149155"/>
            <a:ext cx="1385603" cy="28635"/>
          </a:xfrm>
          <a:prstGeom prst="line">
            <a:avLst/>
          </a:prstGeom>
        </p:spPr>
        <p:style>
          <a:lnRef idx="1">
            <a:schemeClr val="accent1"/>
          </a:lnRef>
          <a:fillRef idx="0">
            <a:schemeClr val="accent1"/>
          </a:fillRef>
          <a:effectRef idx="0">
            <a:schemeClr val="accent1"/>
          </a:effectRef>
          <a:fontRef idx="minor">
            <a:schemeClr val="tx1"/>
          </a:fontRef>
        </p:style>
      </p:cxnSp>
      <p:cxnSp>
        <p:nvCxnSpPr>
          <p:cNvPr id="73" name="Connector: Elbow 72">
            <a:extLst>
              <a:ext uri="{FF2B5EF4-FFF2-40B4-BE49-F238E27FC236}">
                <a16:creationId xmlns:a16="http://schemas.microsoft.com/office/drawing/2014/main" id="{5201D766-E87C-486D-820C-048F1F021165}"/>
              </a:ext>
            </a:extLst>
          </p:cNvPr>
          <p:cNvCxnSpPr>
            <a:cxnSpLocks/>
            <a:stCxn id="69" idx="3"/>
            <a:endCxn id="58" idx="2"/>
          </p:cNvCxnSpPr>
          <p:nvPr/>
        </p:nvCxnSpPr>
        <p:spPr>
          <a:xfrm flipV="1">
            <a:off x="9350398" y="5649778"/>
            <a:ext cx="1709034" cy="528012"/>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77" name="Connector: Elbow 76">
            <a:extLst>
              <a:ext uri="{FF2B5EF4-FFF2-40B4-BE49-F238E27FC236}">
                <a16:creationId xmlns:a16="http://schemas.microsoft.com/office/drawing/2014/main" id="{18B2079A-1984-4264-AABE-37E9296FA5B6}"/>
              </a:ext>
            </a:extLst>
          </p:cNvPr>
          <p:cNvCxnSpPr>
            <a:cxnSpLocks/>
            <a:stCxn id="69" idx="3"/>
            <a:endCxn id="53" idx="3"/>
          </p:cNvCxnSpPr>
          <p:nvPr/>
        </p:nvCxnSpPr>
        <p:spPr>
          <a:xfrm flipV="1">
            <a:off x="9350398" y="4745801"/>
            <a:ext cx="2474063" cy="1431989"/>
          </a:xfrm>
          <a:prstGeom prst="bentConnector3">
            <a:avLst>
              <a:gd name="adj1" fmla="val 109240"/>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98324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9120775"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Structure of Fiori Project Files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6188732" cy="4247317"/>
          </a:xfrm>
          <a:prstGeom prst="rect">
            <a:avLst/>
          </a:prstGeom>
          <a:noFill/>
        </p:spPr>
        <p:txBody>
          <a:bodyPr wrap="square" rtlCol="0">
            <a:spAutoFit/>
          </a:bodyPr>
          <a:lstStyle/>
          <a:p>
            <a:pPr marL="0" indent="0">
              <a:buNone/>
            </a:pPr>
            <a:r>
              <a:rPr lang="en-US" sz="1800" dirty="0">
                <a:latin typeface="Calibri (Body)"/>
              </a:rPr>
              <a:t>There are different folders and directory are required for setup project</a:t>
            </a:r>
          </a:p>
          <a:p>
            <a:pPr marL="342900" indent="-342900" algn="just">
              <a:buAutoNum type="arabicPeriod"/>
            </a:pPr>
            <a:r>
              <a:rPr lang="en-US" sz="1800" dirty="0">
                <a:latin typeface="Calibri (Body)"/>
              </a:rPr>
              <a:t>Webapp = This provides the root directory and of all files given in alias name or namespace </a:t>
            </a:r>
          </a:p>
          <a:p>
            <a:pPr marL="342900" indent="-342900" algn="just">
              <a:buAutoNum type="arabicPeriod"/>
            </a:pPr>
            <a:r>
              <a:rPr lang="en-US" sz="1800" dirty="0">
                <a:latin typeface="Calibri (Body)"/>
              </a:rPr>
              <a:t>Controller = </a:t>
            </a:r>
            <a:r>
              <a:rPr lang="en-US" sz="1800" i="0" dirty="0">
                <a:solidFill>
                  <a:srgbClr val="202124"/>
                </a:solidFill>
                <a:effectLst/>
                <a:latin typeface="Calibri (Body)"/>
              </a:rPr>
              <a:t>The controller folder contains all the controllers used by your views and might also contain additional logic files that are used by one or more controllers. The structure of the controller folder should mirror the view folder.</a:t>
            </a:r>
          </a:p>
          <a:p>
            <a:pPr marL="342900" indent="-342900" algn="just">
              <a:buAutoNum type="arabicPeriod"/>
            </a:pPr>
            <a:r>
              <a:rPr lang="en-US" sz="1800" dirty="0">
                <a:solidFill>
                  <a:srgbClr val="202124"/>
                </a:solidFill>
                <a:latin typeface="Calibri (Body)"/>
              </a:rPr>
              <a:t>models = It contains .json file and object of data</a:t>
            </a:r>
          </a:p>
          <a:p>
            <a:pPr marL="342900" indent="-342900" algn="just">
              <a:buAutoNum type="arabicPeriod"/>
            </a:pPr>
            <a:r>
              <a:rPr lang="en-US" sz="1800" dirty="0">
                <a:solidFill>
                  <a:srgbClr val="202124"/>
                </a:solidFill>
                <a:latin typeface="Calibri (Body)"/>
              </a:rPr>
              <a:t>utils = It is the reuse file of JS code</a:t>
            </a:r>
          </a:p>
          <a:p>
            <a:pPr marL="342900" indent="-342900" algn="just">
              <a:buAutoNum type="arabicPeriod"/>
            </a:pPr>
            <a:r>
              <a:rPr lang="en-US" sz="1800" dirty="0">
                <a:solidFill>
                  <a:srgbClr val="202124"/>
                </a:solidFill>
                <a:latin typeface="Calibri (Body)"/>
              </a:rPr>
              <a:t>view = It contains all the .xml files. </a:t>
            </a:r>
          </a:p>
          <a:p>
            <a:pPr marL="342900" indent="-342900" algn="just">
              <a:buAutoNum type="arabicPeriod"/>
            </a:pPr>
            <a:r>
              <a:rPr lang="en-US" sz="1800" dirty="0">
                <a:solidFill>
                  <a:srgbClr val="202124"/>
                </a:solidFill>
                <a:latin typeface="Calibri (Body)"/>
              </a:rPr>
              <a:t>Component.js = It is the starting file of our app</a:t>
            </a:r>
          </a:p>
          <a:p>
            <a:pPr marL="342900" indent="-342900" algn="just">
              <a:buAutoNum type="arabicPeriod"/>
            </a:pPr>
            <a:r>
              <a:rPr lang="en-US" sz="1800" dirty="0">
                <a:solidFill>
                  <a:srgbClr val="202124"/>
                </a:solidFill>
                <a:latin typeface="Calibri (Body)"/>
              </a:rPr>
              <a:t>manifest.json = It is the application descriptor file.</a:t>
            </a:r>
          </a:p>
          <a:p>
            <a:pPr marL="342900" indent="-342900" algn="just">
              <a:buAutoNum type="arabicPeriod"/>
            </a:pPr>
            <a:r>
              <a:rPr lang="en-US" sz="1800" dirty="0">
                <a:solidFill>
                  <a:srgbClr val="202124"/>
                </a:solidFill>
                <a:latin typeface="Calibri (Body)"/>
              </a:rPr>
              <a:t>Index.html </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206059D4-FB71-4CD5-9CE8-AAF68AD0AB07}"/>
              </a:ext>
            </a:extLst>
          </p:cNvPr>
          <p:cNvPicPr>
            <a:picLocks noChangeAspect="1"/>
          </p:cNvPicPr>
          <p:nvPr/>
        </p:nvPicPr>
        <p:blipFill>
          <a:blip r:embed="rId3"/>
          <a:stretch>
            <a:fillRect/>
          </a:stretch>
        </p:blipFill>
        <p:spPr>
          <a:xfrm>
            <a:off x="7912839" y="779089"/>
            <a:ext cx="2682274" cy="5773857"/>
          </a:xfrm>
          <a:prstGeom prst="rect">
            <a:avLst/>
          </a:prstGeom>
        </p:spPr>
      </p:pic>
    </p:spTree>
    <p:extLst>
      <p:ext uri="{BB962C8B-B14F-4D97-AF65-F5344CB8AC3E}">
        <p14:creationId xmlns:p14="http://schemas.microsoft.com/office/powerpoint/2010/main" val="1937107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4057611" y="3011089"/>
            <a:ext cx="4071949"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7</a:t>
            </a:r>
          </a:p>
        </p:txBody>
      </p:sp>
    </p:spTree>
    <p:extLst>
      <p:ext uri="{BB962C8B-B14F-4D97-AF65-F5344CB8AC3E}">
        <p14:creationId xmlns:p14="http://schemas.microsoft.com/office/powerpoint/2010/main" val="39912433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48942"/>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
        <p:nvSpPr>
          <p:cNvPr id="9" name="Footer Placeholder 45">
            <a:extLst>
              <a:ext uri="{FF2B5EF4-FFF2-40B4-BE49-F238E27FC236}">
                <a16:creationId xmlns:a16="http://schemas.microsoft.com/office/drawing/2014/main" id="{1E8E93DB-81E4-442B-B897-F702263718B2}"/>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3081182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Content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2168201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i="0" u="none" strike="noStrike" kern="1200" cap="none" spc="0" normalizeH="0" baseline="0" noProof="0" dirty="0">
                <a:ln>
                  <a:noFill/>
                </a:ln>
                <a:solidFill>
                  <a:prstClr val="black"/>
                </a:solidFill>
                <a:effectLst/>
                <a:uLnTx/>
                <a:uFillTx/>
                <a:latin typeface="Cooper Black" panose="0208090404030B020404" pitchFamily="18" charset="0"/>
              </a:rPr>
              <a:t>Agenda – Day 7</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73A79EAA-1647-4107-B296-669CE3D2F38F}"/>
              </a:ext>
            </a:extLst>
          </p:cNvPr>
          <p:cNvSpPr txBox="1"/>
          <p:nvPr/>
        </p:nvSpPr>
        <p:spPr>
          <a:xfrm>
            <a:off x="388586" y="899721"/>
            <a:ext cx="4548361" cy="2585323"/>
          </a:xfrm>
          <a:prstGeom prst="rect">
            <a:avLst/>
          </a:prstGeom>
          <a:noFill/>
        </p:spPr>
        <p:txBody>
          <a:bodyPr wrap="square" rtlCol="0">
            <a:spAutoFit/>
          </a:bodyPr>
          <a:lstStyle/>
          <a:p>
            <a:pPr marL="742950" lvl="1" indent="-285750">
              <a:buFont typeface="Arial" panose="020B0604020202020204" pitchFamily="34" charset="0"/>
              <a:buChar char="•"/>
            </a:pPr>
            <a:r>
              <a:rPr lang="en-US" dirty="0"/>
              <a:t>Concept of Base Controller</a:t>
            </a:r>
          </a:p>
          <a:p>
            <a:pPr marL="742950" lvl="1" indent="-285750">
              <a:buFont typeface="Arial" panose="020B0604020202020204" pitchFamily="34" charset="0"/>
              <a:buChar char="•"/>
            </a:pPr>
            <a:r>
              <a:rPr lang="en-US" dirty="0"/>
              <a:t>XML Model</a:t>
            </a:r>
          </a:p>
          <a:p>
            <a:pPr marL="742950" lvl="1" indent="-285750">
              <a:buFont typeface="Arial" panose="020B0604020202020204" pitchFamily="34" charset="0"/>
              <a:buChar char="•"/>
            </a:pPr>
            <a:r>
              <a:rPr lang="en-US" dirty="0"/>
              <a:t>Resource model in UI5</a:t>
            </a:r>
          </a:p>
          <a:p>
            <a:pPr marL="742950" lvl="1" indent="-285750">
              <a:buFont typeface="Arial" panose="020B0604020202020204" pitchFamily="34" charset="0"/>
              <a:buChar char="•"/>
            </a:pPr>
            <a:r>
              <a:rPr lang="en-US" dirty="0"/>
              <a:t>Multi-Language Support of the App</a:t>
            </a:r>
          </a:p>
          <a:p>
            <a:pPr marL="742950" lvl="1" indent="-285750">
              <a:buFont typeface="Arial" panose="020B0604020202020204" pitchFamily="34" charset="0"/>
              <a:buChar char="•"/>
            </a:pPr>
            <a:r>
              <a:rPr lang="en-US" dirty="0"/>
              <a:t>Formatter in UI5</a:t>
            </a:r>
          </a:p>
          <a:p>
            <a:pPr marL="742950" lvl="1" indent="-285750">
              <a:buFont typeface="Arial" panose="020B0604020202020204" pitchFamily="34" charset="0"/>
              <a:buChar char="•"/>
            </a:pPr>
            <a:r>
              <a:rPr lang="en-US" dirty="0"/>
              <a:t>User Experience and User Interface</a:t>
            </a:r>
          </a:p>
          <a:p>
            <a:pPr marL="742950" lvl="1" indent="-285750">
              <a:buFont typeface="Arial" panose="020B0604020202020204" pitchFamily="34" charset="0"/>
              <a:buChar char="•"/>
            </a:pPr>
            <a:r>
              <a:rPr lang="en-US" dirty="0"/>
              <a:t>Introduction to Fiori</a:t>
            </a:r>
          </a:p>
          <a:p>
            <a:pPr marL="742950" lvl="1" indent="-285750">
              <a:buFont typeface="Arial" panose="020B0604020202020204" pitchFamily="34" charset="0"/>
              <a:buChar char="•"/>
            </a:pPr>
            <a:r>
              <a:rPr lang="en-US" dirty="0"/>
              <a:t>Structure of  a fiori Project</a:t>
            </a:r>
          </a:p>
          <a:p>
            <a:pPr marL="742950" lvl="1" indent="-285750">
              <a:buClr>
                <a:schemeClr val="tx1"/>
              </a:buClr>
              <a:buFont typeface="Arial" panose="020B0604020202020204" pitchFamily="34" charset="0"/>
              <a:buChar char="•"/>
            </a:pPr>
            <a:endParaRPr lang="en-US" dirty="0"/>
          </a:p>
        </p:txBody>
      </p:sp>
      <p:sp>
        <p:nvSpPr>
          <p:cNvPr id="9" name="Footer Placeholder 45">
            <a:extLst>
              <a:ext uri="{FF2B5EF4-FFF2-40B4-BE49-F238E27FC236}">
                <a16:creationId xmlns:a16="http://schemas.microsoft.com/office/drawing/2014/main" id="{51D77C38-BB47-4E3F-84A5-C28B21492055}"/>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7" name="Picture 6" descr="Event management. performance efficiency, time optimization, reminder. task and project deadline flat design element. appointment date reminding. Free Vector">
            <a:extLst>
              <a:ext uri="{FF2B5EF4-FFF2-40B4-BE49-F238E27FC236}">
                <a16:creationId xmlns:a16="http://schemas.microsoft.com/office/drawing/2014/main" id="{E00A30C1-DE9E-41BC-8534-F57620FA5B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26948" y="779090"/>
            <a:ext cx="5353730" cy="53537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18573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8256071"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Concept of Base Controller in UI5</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421233" cy="2031325"/>
          </a:xfrm>
          <a:prstGeom prst="rect">
            <a:avLst/>
          </a:prstGeom>
          <a:noFill/>
        </p:spPr>
        <p:txBody>
          <a:bodyPr wrap="square" rtlCol="0">
            <a:spAutoFit/>
          </a:bodyPr>
          <a:lstStyle/>
          <a:p>
            <a:pPr algn="just"/>
            <a:r>
              <a:rPr lang="en-US" b="1" dirty="0"/>
              <a:t>Base Controller</a:t>
            </a:r>
            <a:r>
              <a:rPr lang="en-US" dirty="0"/>
              <a:t>:- </a:t>
            </a:r>
            <a:r>
              <a:rPr lang="en-US" b="0" i="0" dirty="0">
                <a:effectLst/>
              </a:rPr>
              <a:t>A base controller is a controller with basic functionalities from which the other controllers in your SAPUI5 application inherit.</a:t>
            </a:r>
          </a:p>
          <a:p>
            <a:pPr marL="285750" indent="-285750" algn="just">
              <a:buFontTx/>
              <a:buChar char="-"/>
            </a:pPr>
            <a:r>
              <a:rPr lang="en-US" b="0" i="0" dirty="0">
                <a:effectLst/>
              </a:rPr>
              <a:t>The base controller holds basic functionalities that are used across multiple controllers.</a:t>
            </a:r>
          </a:p>
          <a:p>
            <a:pPr marL="285750" indent="-285750" algn="just">
              <a:buFontTx/>
              <a:buChar char="-"/>
            </a:pPr>
            <a:r>
              <a:rPr lang="en-US" b="0" i="0" dirty="0">
                <a:effectLst/>
              </a:rPr>
              <a:t>The base controller itself is just another JavaScript file and it does not have the </a:t>
            </a:r>
            <a:r>
              <a:rPr lang="en-US" b="1" i="0" dirty="0">
                <a:effectLst/>
              </a:rPr>
              <a:t>.controller </a:t>
            </a:r>
            <a:r>
              <a:rPr lang="en-US" i="0" dirty="0">
                <a:effectLst/>
              </a:rPr>
              <a:t> prefix. Just </a:t>
            </a:r>
            <a:r>
              <a:rPr lang="en-US" b="1" i="0" dirty="0">
                <a:effectLst/>
              </a:rPr>
              <a:t>BaseController.js </a:t>
            </a:r>
            <a:r>
              <a:rPr lang="en-US" i="0" dirty="0">
                <a:effectLst/>
              </a:rPr>
              <a:t> and not </a:t>
            </a:r>
            <a:r>
              <a:rPr lang="en-US" b="1" i="0" dirty="0">
                <a:effectLst/>
              </a:rPr>
              <a:t>BaseController.controller.js.</a:t>
            </a:r>
            <a:endParaRPr lang="en-US" b="0" i="0" dirty="0">
              <a:effectLst/>
            </a:endParaRPr>
          </a:p>
          <a:p>
            <a:pPr marL="285750" indent="-285750" algn="just">
              <a:buFontTx/>
              <a:buChar char="-"/>
            </a:pPr>
            <a:r>
              <a:rPr lang="en-US" b="0" i="0" dirty="0">
                <a:effectLst/>
              </a:rPr>
              <a:t>The base controller goes in the controller folder in your SAPUI5 application folder structure:</a:t>
            </a:r>
            <a:endParaRPr lang="en-US" dirty="0"/>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pSp>
        <p:nvGrpSpPr>
          <p:cNvPr id="9" name="Group 8">
            <a:extLst>
              <a:ext uri="{FF2B5EF4-FFF2-40B4-BE49-F238E27FC236}">
                <a16:creationId xmlns:a16="http://schemas.microsoft.com/office/drawing/2014/main" id="{D85210D6-D707-42AA-8163-E9A5239352B7}"/>
              </a:ext>
            </a:extLst>
          </p:cNvPr>
          <p:cNvGrpSpPr/>
          <p:nvPr/>
        </p:nvGrpSpPr>
        <p:grpSpPr>
          <a:xfrm>
            <a:off x="5352670" y="2774678"/>
            <a:ext cx="6330327" cy="3304232"/>
            <a:chOff x="832901" y="1311538"/>
            <a:chExt cx="10414108" cy="4565734"/>
          </a:xfrm>
        </p:grpSpPr>
        <p:sp>
          <p:nvSpPr>
            <p:cNvPr id="10" name="Rectangle 9">
              <a:extLst>
                <a:ext uri="{FF2B5EF4-FFF2-40B4-BE49-F238E27FC236}">
                  <a16:creationId xmlns:a16="http://schemas.microsoft.com/office/drawing/2014/main" id="{9DEF3CAD-F7D4-4883-9B1B-292A378E8439}"/>
                </a:ext>
              </a:extLst>
            </p:cNvPr>
            <p:cNvSpPr/>
            <p:nvPr/>
          </p:nvSpPr>
          <p:spPr>
            <a:xfrm>
              <a:off x="1269876" y="5085184"/>
              <a:ext cx="1984245"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View 1</a:t>
              </a:r>
            </a:p>
          </p:txBody>
        </p:sp>
        <p:sp>
          <p:nvSpPr>
            <p:cNvPr id="11" name="Rectangle 10">
              <a:extLst>
                <a:ext uri="{FF2B5EF4-FFF2-40B4-BE49-F238E27FC236}">
                  <a16:creationId xmlns:a16="http://schemas.microsoft.com/office/drawing/2014/main" id="{F7286013-8D3C-45ED-97D4-2F213550E79A}"/>
                </a:ext>
              </a:extLst>
            </p:cNvPr>
            <p:cNvSpPr/>
            <p:nvPr/>
          </p:nvSpPr>
          <p:spPr>
            <a:xfrm>
              <a:off x="1269876" y="4140696"/>
              <a:ext cx="1984245" cy="792088"/>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Controller 1</a:t>
              </a:r>
            </a:p>
          </p:txBody>
        </p:sp>
        <p:sp>
          <p:nvSpPr>
            <p:cNvPr id="12" name="Rectangle 11">
              <a:extLst>
                <a:ext uri="{FF2B5EF4-FFF2-40B4-BE49-F238E27FC236}">
                  <a16:creationId xmlns:a16="http://schemas.microsoft.com/office/drawing/2014/main" id="{7A2B6E2A-2DF7-435E-8435-44E654A6588A}"/>
                </a:ext>
              </a:extLst>
            </p:cNvPr>
            <p:cNvSpPr/>
            <p:nvPr/>
          </p:nvSpPr>
          <p:spPr>
            <a:xfrm>
              <a:off x="3934173" y="5085184"/>
              <a:ext cx="1984245"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View 2</a:t>
              </a:r>
            </a:p>
          </p:txBody>
        </p:sp>
        <p:sp>
          <p:nvSpPr>
            <p:cNvPr id="13" name="Rectangle 12">
              <a:extLst>
                <a:ext uri="{FF2B5EF4-FFF2-40B4-BE49-F238E27FC236}">
                  <a16:creationId xmlns:a16="http://schemas.microsoft.com/office/drawing/2014/main" id="{CBBEA617-DA95-4444-B248-5337DE7C9C09}"/>
                </a:ext>
              </a:extLst>
            </p:cNvPr>
            <p:cNvSpPr/>
            <p:nvPr/>
          </p:nvSpPr>
          <p:spPr>
            <a:xfrm>
              <a:off x="3934173" y="4140696"/>
              <a:ext cx="1984245" cy="792088"/>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Controller 2</a:t>
              </a:r>
            </a:p>
          </p:txBody>
        </p:sp>
        <p:sp>
          <p:nvSpPr>
            <p:cNvPr id="14" name="Rectangle 13">
              <a:extLst>
                <a:ext uri="{FF2B5EF4-FFF2-40B4-BE49-F238E27FC236}">
                  <a16:creationId xmlns:a16="http://schemas.microsoft.com/office/drawing/2014/main" id="{D9EE5B20-6566-4D86-9D17-C94FF624062C}"/>
                </a:ext>
              </a:extLst>
            </p:cNvPr>
            <p:cNvSpPr/>
            <p:nvPr/>
          </p:nvSpPr>
          <p:spPr>
            <a:xfrm>
              <a:off x="6563016" y="5085184"/>
              <a:ext cx="1984245"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View 3</a:t>
              </a:r>
            </a:p>
          </p:txBody>
        </p:sp>
        <p:sp>
          <p:nvSpPr>
            <p:cNvPr id="15" name="Rectangle 14">
              <a:extLst>
                <a:ext uri="{FF2B5EF4-FFF2-40B4-BE49-F238E27FC236}">
                  <a16:creationId xmlns:a16="http://schemas.microsoft.com/office/drawing/2014/main" id="{64FE3109-2C0C-48E6-9177-D716A7C681A7}"/>
                </a:ext>
              </a:extLst>
            </p:cNvPr>
            <p:cNvSpPr/>
            <p:nvPr/>
          </p:nvSpPr>
          <p:spPr>
            <a:xfrm>
              <a:off x="6563017" y="4140696"/>
              <a:ext cx="1984245" cy="792088"/>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Controller 3</a:t>
              </a:r>
            </a:p>
          </p:txBody>
        </p:sp>
        <p:sp>
          <p:nvSpPr>
            <p:cNvPr id="16" name="Rectangle 15">
              <a:extLst>
                <a:ext uri="{FF2B5EF4-FFF2-40B4-BE49-F238E27FC236}">
                  <a16:creationId xmlns:a16="http://schemas.microsoft.com/office/drawing/2014/main" id="{861B757D-8269-42C9-A156-512B1EF8E434}"/>
                </a:ext>
              </a:extLst>
            </p:cNvPr>
            <p:cNvSpPr/>
            <p:nvPr/>
          </p:nvSpPr>
          <p:spPr>
            <a:xfrm>
              <a:off x="9262764" y="5085184"/>
              <a:ext cx="1984245"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View 4</a:t>
              </a:r>
            </a:p>
          </p:txBody>
        </p:sp>
        <p:sp>
          <p:nvSpPr>
            <p:cNvPr id="17" name="Rectangle 16">
              <a:extLst>
                <a:ext uri="{FF2B5EF4-FFF2-40B4-BE49-F238E27FC236}">
                  <a16:creationId xmlns:a16="http://schemas.microsoft.com/office/drawing/2014/main" id="{A195B69A-85E3-4166-A0F8-037EB78DF96A}"/>
                </a:ext>
              </a:extLst>
            </p:cNvPr>
            <p:cNvSpPr/>
            <p:nvPr/>
          </p:nvSpPr>
          <p:spPr>
            <a:xfrm>
              <a:off x="9262764" y="4140696"/>
              <a:ext cx="1984245" cy="792088"/>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Controller 4</a:t>
              </a:r>
            </a:p>
          </p:txBody>
        </p:sp>
        <p:sp>
          <p:nvSpPr>
            <p:cNvPr id="18" name="TextBox 17">
              <a:extLst>
                <a:ext uri="{FF2B5EF4-FFF2-40B4-BE49-F238E27FC236}">
                  <a16:creationId xmlns:a16="http://schemas.microsoft.com/office/drawing/2014/main" id="{7B760488-485A-4585-A14D-30EC470FFC72}"/>
                </a:ext>
              </a:extLst>
            </p:cNvPr>
            <p:cNvSpPr txBox="1"/>
            <p:nvPr/>
          </p:nvSpPr>
          <p:spPr>
            <a:xfrm>
              <a:off x="3639574" y="2520478"/>
              <a:ext cx="504056" cy="461665"/>
            </a:xfrm>
            <a:prstGeom prst="rect">
              <a:avLst/>
            </a:prstGeom>
            <a:noFill/>
          </p:spPr>
          <p:txBody>
            <a:bodyPr wrap="square" rtlCol="0">
              <a:spAutoFit/>
            </a:bodyPr>
            <a:lstStyle/>
            <a:p>
              <a:r>
                <a:rPr lang="en-US" dirty="0"/>
                <a:t>x</a:t>
              </a:r>
            </a:p>
          </p:txBody>
        </p:sp>
        <p:sp>
          <p:nvSpPr>
            <p:cNvPr id="19" name="TextBox 18">
              <a:extLst>
                <a:ext uri="{FF2B5EF4-FFF2-40B4-BE49-F238E27FC236}">
                  <a16:creationId xmlns:a16="http://schemas.microsoft.com/office/drawing/2014/main" id="{8EB3E978-98F7-409D-8494-EA2BE8E9EFA4}"/>
                </a:ext>
              </a:extLst>
            </p:cNvPr>
            <p:cNvSpPr txBox="1"/>
            <p:nvPr/>
          </p:nvSpPr>
          <p:spPr>
            <a:xfrm>
              <a:off x="3534196" y="4192328"/>
              <a:ext cx="504057" cy="461664"/>
            </a:xfrm>
            <a:prstGeom prst="rect">
              <a:avLst/>
            </a:prstGeom>
            <a:noFill/>
          </p:spPr>
          <p:txBody>
            <a:bodyPr wrap="square" rtlCol="0">
              <a:spAutoFit/>
            </a:bodyPr>
            <a:lstStyle/>
            <a:p>
              <a:r>
                <a:rPr lang="en-US" dirty="0">
                  <a:solidFill>
                    <a:srgbClr val="FF0000"/>
                  </a:solidFill>
                </a:rPr>
                <a:t>x</a:t>
              </a:r>
            </a:p>
          </p:txBody>
        </p:sp>
        <p:sp>
          <p:nvSpPr>
            <p:cNvPr id="21" name="TextBox 20">
              <a:extLst>
                <a:ext uri="{FF2B5EF4-FFF2-40B4-BE49-F238E27FC236}">
                  <a16:creationId xmlns:a16="http://schemas.microsoft.com/office/drawing/2014/main" id="{7E4C13CF-5FAB-4CCA-9525-73BC11F24EAD}"/>
                </a:ext>
              </a:extLst>
            </p:cNvPr>
            <p:cNvSpPr txBox="1"/>
            <p:nvPr/>
          </p:nvSpPr>
          <p:spPr>
            <a:xfrm>
              <a:off x="6136721" y="4149186"/>
              <a:ext cx="446156" cy="461664"/>
            </a:xfrm>
            <a:prstGeom prst="rect">
              <a:avLst/>
            </a:prstGeom>
            <a:noFill/>
          </p:spPr>
          <p:txBody>
            <a:bodyPr wrap="square" rtlCol="0">
              <a:spAutoFit/>
            </a:bodyPr>
            <a:lstStyle/>
            <a:p>
              <a:r>
                <a:rPr lang="en-US" dirty="0">
                  <a:solidFill>
                    <a:srgbClr val="FF0000"/>
                  </a:solidFill>
                </a:rPr>
                <a:t>x</a:t>
              </a:r>
            </a:p>
          </p:txBody>
        </p:sp>
        <p:sp>
          <p:nvSpPr>
            <p:cNvPr id="23" name="TextBox 22">
              <a:extLst>
                <a:ext uri="{FF2B5EF4-FFF2-40B4-BE49-F238E27FC236}">
                  <a16:creationId xmlns:a16="http://schemas.microsoft.com/office/drawing/2014/main" id="{DFEA29DC-4CF1-4C78-B47D-64A786E46C4F}"/>
                </a:ext>
              </a:extLst>
            </p:cNvPr>
            <p:cNvSpPr txBox="1"/>
            <p:nvPr/>
          </p:nvSpPr>
          <p:spPr>
            <a:xfrm>
              <a:off x="8830716" y="4163566"/>
              <a:ext cx="504057" cy="461664"/>
            </a:xfrm>
            <a:prstGeom prst="rect">
              <a:avLst/>
            </a:prstGeom>
            <a:noFill/>
          </p:spPr>
          <p:txBody>
            <a:bodyPr wrap="square" rtlCol="0">
              <a:spAutoFit/>
            </a:bodyPr>
            <a:lstStyle/>
            <a:p>
              <a:r>
                <a:rPr lang="en-US" dirty="0">
                  <a:solidFill>
                    <a:srgbClr val="FF0000"/>
                  </a:solidFill>
                </a:rPr>
                <a:t>x</a:t>
              </a:r>
            </a:p>
          </p:txBody>
        </p:sp>
        <p:sp>
          <p:nvSpPr>
            <p:cNvPr id="24" name="Rectangle 23">
              <a:extLst>
                <a:ext uri="{FF2B5EF4-FFF2-40B4-BE49-F238E27FC236}">
                  <a16:creationId xmlns:a16="http://schemas.microsoft.com/office/drawing/2014/main" id="{456EB834-88AD-4568-9D4A-44B655C3EDAB}"/>
                </a:ext>
              </a:extLst>
            </p:cNvPr>
            <p:cNvSpPr/>
            <p:nvPr/>
          </p:nvSpPr>
          <p:spPr>
            <a:xfrm>
              <a:off x="4100763" y="2420888"/>
              <a:ext cx="3968824" cy="792088"/>
            </a:xfrm>
            <a:prstGeom prst="rect">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BaseController</a:t>
              </a:r>
            </a:p>
          </p:txBody>
        </p:sp>
        <p:cxnSp>
          <p:nvCxnSpPr>
            <p:cNvPr id="25" name="Connector: Elbow 24">
              <a:extLst>
                <a:ext uri="{FF2B5EF4-FFF2-40B4-BE49-F238E27FC236}">
                  <a16:creationId xmlns:a16="http://schemas.microsoft.com/office/drawing/2014/main" id="{A9C80AA1-0EEF-4C4C-AAE1-B21F38A3AE26}"/>
                </a:ext>
              </a:extLst>
            </p:cNvPr>
            <p:cNvCxnSpPr>
              <a:cxnSpLocks/>
              <a:stCxn id="11" idx="0"/>
              <a:endCxn id="24" idx="2"/>
            </p:cNvCxnSpPr>
            <p:nvPr/>
          </p:nvCxnSpPr>
          <p:spPr>
            <a:xfrm rot="5400000" flipH="1" flipV="1">
              <a:off x="3709728" y="1765248"/>
              <a:ext cx="927720" cy="3823177"/>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DDE843B6-248A-4A0C-9FC8-BAC79AD712EF}"/>
                </a:ext>
              </a:extLst>
            </p:cNvPr>
            <p:cNvCxnSpPr>
              <a:cxnSpLocks/>
              <a:stCxn id="13" idx="0"/>
              <a:endCxn id="24" idx="2"/>
            </p:cNvCxnSpPr>
            <p:nvPr/>
          </p:nvCxnSpPr>
          <p:spPr>
            <a:xfrm rot="5400000" flipH="1" flipV="1">
              <a:off x="5041875" y="3097397"/>
              <a:ext cx="927720" cy="115888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Connector: Elbow 26">
              <a:extLst>
                <a:ext uri="{FF2B5EF4-FFF2-40B4-BE49-F238E27FC236}">
                  <a16:creationId xmlns:a16="http://schemas.microsoft.com/office/drawing/2014/main" id="{423BA757-D1D4-487B-AD66-FE7BC7EEF2C7}"/>
                </a:ext>
              </a:extLst>
            </p:cNvPr>
            <p:cNvCxnSpPr>
              <a:cxnSpLocks/>
              <a:stCxn id="15" idx="0"/>
              <a:endCxn id="24" idx="2"/>
            </p:cNvCxnSpPr>
            <p:nvPr/>
          </p:nvCxnSpPr>
          <p:spPr>
            <a:xfrm rot="16200000" flipV="1">
              <a:off x="6356299" y="2941853"/>
              <a:ext cx="927720" cy="146996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54F040D-79B5-4ACE-AD0A-A4492E5D7418}"/>
                </a:ext>
              </a:extLst>
            </p:cNvPr>
            <p:cNvCxnSpPr>
              <a:cxnSpLocks/>
              <a:stCxn id="17" idx="0"/>
              <a:endCxn id="24" idx="2"/>
            </p:cNvCxnSpPr>
            <p:nvPr/>
          </p:nvCxnSpPr>
          <p:spPr>
            <a:xfrm rot="16200000" flipV="1">
              <a:off x="7706172" y="1591981"/>
              <a:ext cx="927720" cy="416971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B7BB33B0-C415-462C-B7D4-1D8933590321}"/>
                </a:ext>
              </a:extLst>
            </p:cNvPr>
            <p:cNvSpPr txBox="1"/>
            <p:nvPr/>
          </p:nvSpPr>
          <p:spPr>
            <a:xfrm>
              <a:off x="832901" y="4222490"/>
              <a:ext cx="464694" cy="461664"/>
            </a:xfrm>
            <a:prstGeom prst="rect">
              <a:avLst/>
            </a:prstGeom>
            <a:noFill/>
          </p:spPr>
          <p:txBody>
            <a:bodyPr wrap="square" rtlCol="0">
              <a:spAutoFit/>
            </a:bodyPr>
            <a:lstStyle/>
            <a:p>
              <a:r>
                <a:rPr lang="en-US" dirty="0">
                  <a:solidFill>
                    <a:srgbClr val="FF0000"/>
                  </a:solidFill>
                </a:rPr>
                <a:t>x</a:t>
              </a:r>
            </a:p>
          </p:txBody>
        </p:sp>
        <p:sp>
          <p:nvSpPr>
            <p:cNvPr id="30" name="Rectangle 29">
              <a:extLst>
                <a:ext uri="{FF2B5EF4-FFF2-40B4-BE49-F238E27FC236}">
                  <a16:creationId xmlns:a16="http://schemas.microsoft.com/office/drawing/2014/main" id="{A90F85F6-8E08-43A8-BED2-EFB218EB6D79}"/>
                </a:ext>
              </a:extLst>
            </p:cNvPr>
            <p:cNvSpPr/>
            <p:nvPr/>
          </p:nvSpPr>
          <p:spPr>
            <a:xfrm>
              <a:off x="3778633" y="1311538"/>
              <a:ext cx="4613086" cy="512440"/>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sap/ui/core/mvc/Controller</a:t>
              </a:r>
            </a:p>
          </p:txBody>
        </p:sp>
        <p:cxnSp>
          <p:nvCxnSpPr>
            <p:cNvPr id="31" name="Straight Arrow Connector 30">
              <a:extLst>
                <a:ext uri="{FF2B5EF4-FFF2-40B4-BE49-F238E27FC236}">
                  <a16:creationId xmlns:a16="http://schemas.microsoft.com/office/drawing/2014/main" id="{641A7228-0AF3-4BC6-97FF-AA016F9F116C}"/>
                </a:ext>
              </a:extLst>
            </p:cNvPr>
            <p:cNvCxnSpPr>
              <a:cxnSpLocks/>
              <a:stCxn id="24" idx="0"/>
              <a:endCxn id="30" idx="2"/>
            </p:cNvCxnSpPr>
            <p:nvPr/>
          </p:nvCxnSpPr>
          <p:spPr>
            <a:xfrm flipV="1">
              <a:off x="6085176" y="1823978"/>
              <a:ext cx="0" cy="5969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B0DBEB1E-9369-4515-A949-715F6754D805}"/>
                </a:ext>
              </a:extLst>
            </p:cNvPr>
            <p:cNvSpPr txBox="1"/>
            <p:nvPr/>
          </p:nvSpPr>
          <p:spPr>
            <a:xfrm>
              <a:off x="8254652" y="2520478"/>
              <a:ext cx="2232248" cy="461665"/>
            </a:xfrm>
            <a:prstGeom prst="rect">
              <a:avLst/>
            </a:prstGeom>
            <a:noFill/>
          </p:spPr>
          <p:txBody>
            <a:bodyPr wrap="square" rtlCol="0">
              <a:spAutoFit/>
            </a:bodyPr>
            <a:lstStyle/>
            <a:p>
              <a:r>
                <a:rPr lang="en-US" dirty="0"/>
                <a:t>Template</a:t>
              </a:r>
            </a:p>
          </p:txBody>
        </p:sp>
      </p:grpSp>
      <p:pic>
        <p:nvPicPr>
          <p:cNvPr id="6" name="Picture 5">
            <a:extLst>
              <a:ext uri="{FF2B5EF4-FFF2-40B4-BE49-F238E27FC236}">
                <a16:creationId xmlns:a16="http://schemas.microsoft.com/office/drawing/2014/main" id="{7B9DF2B3-8546-4D2F-958A-D3E7506C5954}"/>
              </a:ext>
            </a:extLst>
          </p:cNvPr>
          <p:cNvPicPr>
            <a:picLocks noChangeAspect="1"/>
          </p:cNvPicPr>
          <p:nvPr/>
        </p:nvPicPr>
        <p:blipFill>
          <a:blip r:embed="rId3"/>
          <a:stretch>
            <a:fillRect/>
          </a:stretch>
        </p:blipFill>
        <p:spPr>
          <a:xfrm>
            <a:off x="706470" y="2962520"/>
            <a:ext cx="3717748" cy="3276472"/>
          </a:xfrm>
          <a:prstGeom prst="rect">
            <a:avLst/>
          </a:prstGeom>
        </p:spPr>
      </p:pic>
    </p:spTree>
    <p:extLst>
      <p:ext uri="{BB962C8B-B14F-4D97-AF65-F5344CB8AC3E}">
        <p14:creationId xmlns:p14="http://schemas.microsoft.com/office/powerpoint/2010/main" val="24497355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Base Controller</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031325"/>
          </a:xfrm>
          <a:prstGeom prst="rect">
            <a:avLst/>
          </a:prstGeom>
          <a:noFill/>
        </p:spPr>
        <p:txBody>
          <a:bodyPr wrap="square" rtlCol="0">
            <a:spAutoFit/>
          </a:bodyPr>
          <a:lstStyle/>
          <a:p>
            <a:r>
              <a:rPr lang="en-US" dirty="0"/>
              <a:t>In this exercise we will create a new BaseController. </a:t>
            </a:r>
          </a:p>
          <a:p>
            <a:r>
              <a:rPr lang="en-US" dirty="0"/>
              <a:t>Along with that we will see how to load data to a model from a file.</a:t>
            </a:r>
          </a:p>
          <a:p>
            <a:endParaRPr lang="en-US" dirty="0"/>
          </a:p>
          <a:p>
            <a:r>
              <a:rPr lang="en-US" dirty="0"/>
              <a:t>Exercise code/resources: -</a:t>
            </a:r>
          </a:p>
          <a:p>
            <a:pPr marL="285750" indent="-285750">
              <a:buFontTx/>
              <a:buChar char="-"/>
            </a:pPr>
            <a:r>
              <a:rPr lang="en-US" dirty="0">
                <a:hlinkClick r:id="rId3"/>
              </a:rPr>
              <a:t>MyView.view.xml</a:t>
            </a:r>
            <a:endParaRPr lang="en-US" dirty="0"/>
          </a:p>
          <a:p>
            <a:pPr marL="285750" indent="-285750">
              <a:buFontTx/>
              <a:buChar char="-"/>
            </a:pPr>
            <a:r>
              <a:rPr lang="en-US" dirty="0">
                <a:hlinkClick r:id="rId4"/>
              </a:rPr>
              <a:t>MyView.controller.js</a:t>
            </a:r>
            <a:endParaRPr lang="en-US" dirty="0"/>
          </a:p>
          <a:p>
            <a:pPr marL="285750" indent="-285750">
              <a:buFontTx/>
              <a:buChar char="-"/>
            </a:pPr>
            <a:r>
              <a:rPr lang="en-US" dirty="0">
                <a:hlinkClick r:id="rId5"/>
              </a:rPr>
              <a:t>BaseController.js</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2">
            <a:extLst>
              <a:ext uri="{FF2B5EF4-FFF2-40B4-BE49-F238E27FC236}">
                <a16:creationId xmlns:a16="http://schemas.microsoft.com/office/drawing/2014/main" id="{AEDAB372-3F4F-4EB3-AB5A-731B9103B79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76377" y="1986354"/>
            <a:ext cx="5962650" cy="3971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51399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Resource Model</a:t>
            </a:r>
          </a:p>
          <a:p>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416320"/>
          </a:xfrm>
          <a:prstGeom prst="rect">
            <a:avLst/>
          </a:prstGeom>
          <a:noFill/>
        </p:spPr>
        <p:txBody>
          <a:bodyPr wrap="square" rtlCol="0">
            <a:spAutoFit/>
          </a:bodyPr>
          <a:lstStyle/>
          <a:p>
            <a:pPr algn="just"/>
            <a:r>
              <a:rPr lang="en-US" dirty="0"/>
              <a:t>We build software for international audience, we cannot just hardcode every screen element in English, if it requires multi-lingual support, we need to add resource model.</a:t>
            </a:r>
          </a:p>
          <a:p>
            <a:pPr algn="just"/>
            <a:r>
              <a:rPr lang="en-US" dirty="0"/>
              <a:t>i18n </a:t>
            </a:r>
            <a:r>
              <a:rPr lang="en-US" dirty="0">
                <a:sym typeface="Wingdings" panose="05000000000000000000" pitchFamily="2" charset="2"/>
              </a:rPr>
              <a:t> Internationalization</a:t>
            </a:r>
            <a:endParaRPr lang="en-US" dirty="0"/>
          </a:p>
          <a:p>
            <a:pPr marL="457200" indent="-457200" algn="just">
              <a:buAutoNum type="arabicPeriod"/>
            </a:pPr>
            <a:r>
              <a:rPr lang="en-US" dirty="0"/>
              <a:t>Create resource bundle which includes label field </a:t>
            </a:r>
          </a:p>
          <a:p>
            <a:pPr marL="457200" indent="-457200" algn="just">
              <a:buAutoNum type="arabicPeriod"/>
            </a:pPr>
            <a:r>
              <a:rPr lang="en-US" dirty="0"/>
              <a:t>The name of the file must be i18n.properties for default labels</a:t>
            </a:r>
          </a:p>
          <a:p>
            <a:pPr marL="457200" indent="-457200" algn="just">
              <a:buAutoNum type="arabicPeriod"/>
            </a:pPr>
            <a:r>
              <a:rPr lang="en-US" dirty="0"/>
              <a:t>And i18n_langcode.properties for different languages</a:t>
            </a:r>
          </a:p>
          <a:p>
            <a:pPr marL="457200" indent="-457200" algn="just">
              <a:buAutoNum type="arabicPeriod"/>
            </a:pPr>
            <a:r>
              <a:rPr lang="en-US" dirty="0"/>
              <a:t>Set The model</a:t>
            </a:r>
          </a:p>
          <a:p>
            <a:pPr marL="457200" indent="-457200" algn="just">
              <a:buAutoNum type="arabicPeriod"/>
            </a:pPr>
            <a:r>
              <a:rPr lang="en-US" dirty="0"/>
              <a:t>For more information about i18n you check the link</a:t>
            </a:r>
          </a:p>
          <a:p>
            <a:pPr lvl="1" algn="just"/>
            <a:r>
              <a:rPr lang="en-US" dirty="0">
                <a:hlinkClick r:id="rId3"/>
              </a:rPr>
              <a:t>https://openui5.hana.ondemand.com/1.34.9/docs/guide/831039835e7c4da3a8a0b49567573afe.html</a:t>
            </a:r>
            <a:endParaRPr lang="en-US" dirty="0"/>
          </a:p>
          <a:p>
            <a:pPr marL="342900" indent="-342900" algn="just">
              <a:buFont typeface="+mj-lt"/>
              <a:buAutoNum type="arabicPeriod"/>
            </a:pPr>
            <a:r>
              <a:rPr lang="en-US" dirty="0"/>
              <a:t>We can change the language of the app by adding </a:t>
            </a:r>
            <a:r>
              <a:rPr lang="en-US" b="1" dirty="0"/>
              <a:t>?sap-language=language_code </a:t>
            </a:r>
            <a:r>
              <a:rPr lang="en-US" dirty="0"/>
              <a:t>at the end of the URL of the app. Example for Hindi we will write </a:t>
            </a:r>
            <a:r>
              <a:rPr lang="en-US" b="1" dirty="0"/>
              <a:t>?sap-language=hi</a:t>
            </a:r>
            <a:endParaRPr lang="en-US" dirty="0"/>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4">
            <a:extLst>
              <a:ext uri="{FF2B5EF4-FFF2-40B4-BE49-F238E27FC236}">
                <a16:creationId xmlns:a16="http://schemas.microsoft.com/office/drawing/2014/main" id="{0F149D62-2864-4F25-A04E-3BCFF45DDD3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16291" y="4081828"/>
            <a:ext cx="6982954" cy="24239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36993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35CA5FAF-6DF3-4CBB-BAAC-7EB2207F651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83212" y="1998980"/>
            <a:ext cx="5962650" cy="4343400"/>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Resource Model</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19"/>
          </a:xfrm>
          <a:prstGeom prst="rect">
            <a:avLst/>
          </a:prstGeom>
          <a:noFill/>
        </p:spPr>
        <p:txBody>
          <a:bodyPr wrap="square" rtlCol="0">
            <a:spAutoFit/>
          </a:bodyPr>
          <a:lstStyle/>
          <a:p>
            <a:pPr marL="285750" indent="-285750" algn="just">
              <a:buFontTx/>
              <a:buChar char="-"/>
            </a:pPr>
            <a:r>
              <a:rPr lang="en-US" dirty="0"/>
              <a:t>In this exercise we will see how the language of an app is changed using the i18n file.</a:t>
            </a:r>
          </a:p>
          <a:p>
            <a:pPr marL="285750" indent="-285750" algn="just">
              <a:buFontTx/>
              <a:buChar char="-"/>
            </a:pPr>
            <a:r>
              <a:rPr lang="en-US" dirty="0"/>
              <a:t>We have to create a folder ‘</a:t>
            </a:r>
            <a:r>
              <a:rPr lang="en-US" b="1" dirty="0"/>
              <a:t>i18n’</a:t>
            </a:r>
            <a:r>
              <a:rPr lang="en-US" dirty="0"/>
              <a:t> in webapps folder and in the folder, we have to add files named ‘</a:t>
            </a:r>
            <a:r>
              <a:rPr lang="en-US" b="1" dirty="0"/>
              <a:t>i18n.properties’ </a:t>
            </a:r>
            <a:r>
              <a:rPr lang="en-US" dirty="0"/>
              <a:t>and one another file named according to the language we want. For example:- for Hindi language the file is named as ‘</a:t>
            </a:r>
            <a:r>
              <a:rPr lang="en-US" b="1" dirty="0"/>
              <a:t>i18n_hi.properties.</a:t>
            </a:r>
            <a:endParaRPr lang="en-US" dirty="0"/>
          </a:p>
          <a:p>
            <a:pPr marL="285750" indent="-285750" algn="just">
              <a:buFontTx/>
              <a:buChar char="-"/>
            </a:pPr>
            <a:r>
              <a:rPr lang="en-US" dirty="0"/>
              <a:t>Along with that we will add a delete button on top of the table to delete the record of an employee from the model.</a:t>
            </a:r>
          </a:p>
          <a:p>
            <a:pPr marL="285750" indent="-285750" algn="just">
              <a:buFontTx/>
              <a:buChar char="-"/>
            </a:pPr>
            <a:endParaRPr lang="en-US" dirty="0"/>
          </a:p>
          <a:p>
            <a:pPr algn="just"/>
            <a:r>
              <a:rPr lang="en-US" dirty="0"/>
              <a:t>Exercise Code:-</a:t>
            </a:r>
          </a:p>
          <a:p>
            <a:pPr marL="285750" indent="-285750" algn="just">
              <a:buFontTx/>
              <a:buChar char="-"/>
            </a:pPr>
            <a:r>
              <a:rPr lang="en-US" dirty="0">
                <a:hlinkClick r:id="rId4"/>
              </a:rPr>
              <a:t>MyView.view.xml</a:t>
            </a:r>
            <a:endParaRPr lang="en-US" dirty="0"/>
          </a:p>
          <a:p>
            <a:pPr marL="285750" indent="-285750" algn="just">
              <a:buFontTx/>
              <a:buChar char="-"/>
            </a:pPr>
            <a:r>
              <a:rPr lang="en-US" dirty="0">
                <a:hlinkClick r:id="rId5"/>
              </a:rPr>
              <a:t>MyView.controller.js</a:t>
            </a:r>
            <a:endParaRPr lang="en-US" dirty="0"/>
          </a:p>
          <a:p>
            <a:pPr marL="285750" indent="-285750" algn="just">
              <a:buFontTx/>
              <a:buChar char="-"/>
            </a:pPr>
            <a:r>
              <a:rPr lang="en-US" dirty="0">
                <a:hlinkClick r:id="rId6"/>
              </a:rPr>
              <a:t>i18n.properties</a:t>
            </a:r>
            <a:endParaRPr lang="en-US" dirty="0"/>
          </a:p>
          <a:p>
            <a:pPr marL="285750" indent="-285750" algn="just">
              <a:buFontTx/>
              <a:buChar char="-"/>
            </a:pPr>
            <a:r>
              <a:rPr lang="en-US" dirty="0">
                <a:hlinkClick r:id="rId7"/>
              </a:rPr>
              <a:t>i18n_hi.properties</a:t>
            </a:r>
            <a:endParaRPr lang="en-US" dirty="0"/>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782789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Formatter in SAP UI5</a:t>
            </a:r>
          </a:p>
          <a:p>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200329"/>
          </a:xfrm>
          <a:prstGeom prst="rect">
            <a:avLst/>
          </a:prstGeom>
          <a:noFill/>
        </p:spPr>
        <p:txBody>
          <a:bodyPr wrap="square" rtlCol="0">
            <a:spAutoFit/>
          </a:bodyPr>
          <a:lstStyle/>
          <a:p>
            <a:pPr marL="285750" indent="-285750" algn="just">
              <a:buFontTx/>
              <a:buChar char="-"/>
            </a:pPr>
            <a:r>
              <a:rPr lang="en-US" b="1" i="0" dirty="0">
                <a:effectLst/>
              </a:rPr>
              <a:t>Formatters</a:t>
            </a:r>
            <a:r>
              <a:rPr lang="en-US" b="0" i="0" dirty="0">
                <a:effectLst/>
              </a:rPr>
              <a:t> are used to define the formatting of data on the UI while data types work in both directions: they format the data on the UI and parse and validate user input that is entered.</a:t>
            </a:r>
            <a:endParaRPr lang="en-US" dirty="0"/>
          </a:p>
          <a:p>
            <a:pPr marL="285750" indent="-285750" algn="just">
              <a:buFontTx/>
              <a:buChar char="-"/>
            </a:pPr>
            <a:r>
              <a:rPr lang="en-US" b="1" dirty="0"/>
              <a:t>Formatter</a:t>
            </a:r>
            <a:r>
              <a:rPr lang="en-US" dirty="0"/>
              <a:t> is a function; This function gets called JUST Before the binding takes place with the view.</a:t>
            </a:r>
          </a:p>
          <a:p>
            <a:pPr marL="285750" indent="-285750" algn="just">
              <a:buFontTx/>
              <a:buChar char="-"/>
            </a:pPr>
            <a:r>
              <a:rPr lang="en-US" dirty="0"/>
              <a:t>Formatter file is placed in a folder in webapp folder, and the file can be named anything with the </a:t>
            </a:r>
            <a:r>
              <a:rPr lang="en-US" b="1" dirty="0"/>
              <a:t>.</a:t>
            </a:r>
            <a:r>
              <a:rPr lang="en-US" b="1" dirty="0" err="1"/>
              <a:t>js</a:t>
            </a:r>
            <a:r>
              <a:rPr lang="en-US" b="1" dirty="0"/>
              <a:t> </a:t>
            </a:r>
            <a:r>
              <a:rPr lang="en-US" dirty="0"/>
              <a:t>extension.</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2">
            <a:extLst>
              <a:ext uri="{FF2B5EF4-FFF2-40B4-BE49-F238E27FC236}">
                <a16:creationId xmlns:a16="http://schemas.microsoft.com/office/drawing/2014/main" id="{D13B1974-33E7-42DA-AF6D-5285B3E6C0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7772" y="3265609"/>
            <a:ext cx="6931255" cy="279502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E10ED8E1-2388-456A-98B3-BC6B706C8386}"/>
              </a:ext>
            </a:extLst>
          </p:cNvPr>
          <p:cNvPicPr>
            <a:picLocks noChangeAspect="1"/>
          </p:cNvPicPr>
          <p:nvPr/>
        </p:nvPicPr>
        <p:blipFill>
          <a:blip r:embed="rId4"/>
          <a:stretch>
            <a:fillRect/>
          </a:stretch>
        </p:blipFill>
        <p:spPr>
          <a:xfrm>
            <a:off x="632361" y="2321324"/>
            <a:ext cx="3543399" cy="3590960"/>
          </a:xfrm>
          <a:prstGeom prst="rect">
            <a:avLst/>
          </a:prstGeom>
        </p:spPr>
      </p:pic>
      <p:cxnSp>
        <p:nvCxnSpPr>
          <p:cNvPr id="9" name="Straight Arrow Connector 8">
            <a:extLst>
              <a:ext uri="{FF2B5EF4-FFF2-40B4-BE49-F238E27FC236}">
                <a16:creationId xmlns:a16="http://schemas.microsoft.com/office/drawing/2014/main" id="{164AF4D2-35CC-4BEC-84B8-A85490BCA832}"/>
              </a:ext>
            </a:extLst>
          </p:cNvPr>
          <p:cNvCxnSpPr/>
          <p:nvPr/>
        </p:nvCxnSpPr>
        <p:spPr>
          <a:xfrm flipV="1">
            <a:off x="2204720" y="3265609"/>
            <a:ext cx="914400" cy="10625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625B434-D767-4882-957F-B175821D85BE}"/>
              </a:ext>
            </a:extLst>
          </p:cNvPr>
          <p:cNvSpPr txBox="1"/>
          <p:nvPr/>
        </p:nvSpPr>
        <p:spPr>
          <a:xfrm>
            <a:off x="2936240" y="2844800"/>
            <a:ext cx="1463040" cy="369332"/>
          </a:xfrm>
          <a:prstGeom prst="rect">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wrap="square" rtlCol="0">
            <a:spAutoFit/>
          </a:bodyPr>
          <a:lstStyle/>
          <a:p>
            <a:r>
              <a:rPr lang="en-US" dirty="0"/>
              <a:t>Formatter</a:t>
            </a:r>
          </a:p>
        </p:txBody>
      </p:sp>
    </p:spTree>
    <p:extLst>
      <p:ext uri="{BB962C8B-B14F-4D97-AF65-F5344CB8AC3E}">
        <p14:creationId xmlns:p14="http://schemas.microsoft.com/office/powerpoint/2010/main" val="26473057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8980EE44-6D00-443E-A626-D1BF7095F9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15787" y="1610802"/>
            <a:ext cx="5214449" cy="4307726"/>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Formatter</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308324"/>
          </a:xfrm>
          <a:prstGeom prst="rect">
            <a:avLst/>
          </a:prstGeom>
          <a:noFill/>
        </p:spPr>
        <p:txBody>
          <a:bodyPr wrap="square" rtlCol="0">
            <a:spAutoFit/>
          </a:bodyPr>
          <a:lstStyle/>
          <a:p>
            <a:pPr marL="285750" indent="-285750">
              <a:buFont typeface="Calibri" panose="020F0502020204030204" pitchFamily="34" charset="0"/>
              <a:buChar char="⁻"/>
            </a:pPr>
            <a:r>
              <a:rPr lang="en-US" dirty="0"/>
              <a:t>In this exercise we are going to currency code in the table.</a:t>
            </a:r>
          </a:p>
          <a:p>
            <a:pPr marL="285750" indent="-285750">
              <a:buFont typeface="Calibri" panose="020F0502020204030204" pitchFamily="34" charset="0"/>
              <a:buChar char="⁻"/>
            </a:pPr>
            <a:r>
              <a:rPr lang="en-US" dirty="0"/>
              <a:t>We will convert the currency code into its corresponding currency symbol.</a:t>
            </a:r>
          </a:p>
          <a:p>
            <a:pPr marL="285750" indent="-285750">
              <a:buFont typeface="Calibri" panose="020F0502020204030204" pitchFamily="34" charset="0"/>
              <a:buChar char="⁻"/>
            </a:pPr>
            <a:r>
              <a:rPr lang="en-US" dirty="0"/>
              <a:t>We will achieve this by using a formatter function.</a:t>
            </a:r>
          </a:p>
          <a:p>
            <a:pPr marL="285750" indent="-285750">
              <a:buFont typeface="Calibri" panose="020F0502020204030204" pitchFamily="34" charset="0"/>
              <a:buChar char="⁻"/>
            </a:pPr>
            <a:endParaRPr lang="en-US" dirty="0"/>
          </a:p>
          <a:p>
            <a:r>
              <a:rPr lang="en-US" dirty="0"/>
              <a:t>Exercise Code:-</a:t>
            </a:r>
          </a:p>
          <a:p>
            <a:pPr marL="285750" indent="-285750">
              <a:buFontTx/>
              <a:buChar char="-"/>
            </a:pPr>
            <a:r>
              <a:rPr lang="en-US" dirty="0">
                <a:hlinkClick r:id="rId4"/>
              </a:rPr>
              <a:t>MyView.view.xml</a:t>
            </a:r>
            <a:endParaRPr lang="en-US" dirty="0"/>
          </a:p>
          <a:p>
            <a:pPr marL="285750" indent="-285750">
              <a:buFontTx/>
              <a:buChar char="-"/>
            </a:pPr>
            <a:r>
              <a:rPr lang="en-US" dirty="0">
                <a:hlinkClick r:id="rId5"/>
              </a:rPr>
              <a:t>MyView.controller.js</a:t>
            </a:r>
            <a:endParaRPr lang="en-US" dirty="0"/>
          </a:p>
          <a:p>
            <a:pPr marL="285750" indent="-285750">
              <a:buFontTx/>
              <a:buChar char="-"/>
            </a:pPr>
            <a:r>
              <a:rPr lang="en-US" dirty="0">
                <a:hlinkClick r:id="rId6"/>
              </a:rPr>
              <a:t>lifeSaver.js</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7291684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135" name="Ink 134">
                <a:extLst>
                  <a:ext uri="{FF2B5EF4-FFF2-40B4-BE49-F238E27FC236}">
                    <a16:creationId xmlns:a16="http://schemas.microsoft.com/office/drawing/2014/main" id="{86013BB1-0129-423A-89C5-B58666AB7D8F}"/>
                  </a:ext>
                </a:extLst>
              </p14:cNvPr>
              <p14:cNvContentPartPr/>
              <p14:nvPr/>
            </p14:nvContentPartPr>
            <p14:xfrm>
              <a:off x="3177291" y="5966695"/>
              <a:ext cx="4166640" cy="860760"/>
            </p14:xfrm>
          </p:contentPart>
        </mc:Choice>
        <mc:Fallback xmlns="">
          <p:pic>
            <p:nvPicPr>
              <p:cNvPr id="135" name="Ink 134">
                <a:extLst>
                  <a:ext uri="{FF2B5EF4-FFF2-40B4-BE49-F238E27FC236}">
                    <a16:creationId xmlns:a16="http://schemas.microsoft.com/office/drawing/2014/main" id="{86013BB1-0129-423A-89C5-B58666AB7D8F}"/>
                  </a:ext>
                </a:extLst>
              </p:cNvPr>
              <p:cNvPicPr/>
              <p:nvPr/>
            </p:nvPicPr>
            <p:blipFill>
              <a:blip r:embed="rId3"/>
              <a:stretch>
                <a:fillRect/>
              </a:stretch>
            </p:blipFill>
            <p:spPr>
              <a:xfrm>
                <a:off x="3168291" y="5957695"/>
                <a:ext cx="4184280" cy="8784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81" name="Ink 180">
                <a:extLst>
                  <a:ext uri="{FF2B5EF4-FFF2-40B4-BE49-F238E27FC236}">
                    <a16:creationId xmlns:a16="http://schemas.microsoft.com/office/drawing/2014/main" id="{E3C0AAEB-0A28-4EAD-B602-A95C56147545}"/>
                  </a:ext>
                </a:extLst>
              </p14:cNvPr>
              <p14:cNvContentPartPr/>
              <p14:nvPr/>
            </p14:nvContentPartPr>
            <p14:xfrm>
              <a:off x="498891" y="404695"/>
              <a:ext cx="11408040" cy="2738880"/>
            </p14:xfrm>
          </p:contentPart>
        </mc:Choice>
        <mc:Fallback xmlns="">
          <p:pic>
            <p:nvPicPr>
              <p:cNvPr id="181" name="Ink 180">
                <a:extLst>
                  <a:ext uri="{FF2B5EF4-FFF2-40B4-BE49-F238E27FC236}">
                    <a16:creationId xmlns:a16="http://schemas.microsoft.com/office/drawing/2014/main" id="{E3C0AAEB-0A28-4EAD-B602-A95C56147545}"/>
                  </a:ext>
                </a:extLst>
              </p:cNvPr>
              <p:cNvPicPr/>
              <p:nvPr/>
            </p:nvPicPr>
            <p:blipFill>
              <a:blip r:embed="rId5"/>
              <a:stretch>
                <a:fillRect/>
              </a:stretch>
            </p:blipFill>
            <p:spPr>
              <a:xfrm>
                <a:off x="489891" y="395695"/>
                <a:ext cx="11425680" cy="27565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64" name="Ink 263">
                <a:extLst>
                  <a:ext uri="{FF2B5EF4-FFF2-40B4-BE49-F238E27FC236}">
                    <a16:creationId xmlns:a16="http://schemas.microsoft.com/office/drawing/2014/main" id="{BFFE06D8-E109-4064-9CF0-724B51EBC887}"/>
                  </a:ext>
                </a:extLst>
              </p14:cNvPr>
              <p14:cNvContentPartPr/>
              <p14:nvPr/>
            </p14:nvContentPartPr>
            <p14:xfrm>
              <a:off x="8454531" y="5780575"/>
              <a:ext cx="2012040" cy="349920"/>
            </p14:xfrm>
          </p:contentPart>
        </mc:Choice>
        <mc:Fallback xmlns="">
          <p:pic>
            <p:nvPicPr>
              <p:cNvPr id="264" name="Ink 263">
                <a:extLst>
                  <a:ext uri="{FF2B5EF4-FFF2-40B4-BE49-F238E27FC236}">
                    <a16:creationId xmlns:a16="http://schemas.microsoft.com/office/drawing/2014/main" id="{BFFE06D8-E109-4064-9CF0-724B51EBC887}"/>
                  </a:ext>
                </a:extLst>
              </p:cNvPr>
              <p:cNvPicPr/>
              <p:nvPr/>
            </p:nvPicPr>
            <p:blipFill>
              <a:blip r:embed="rId7"/>
              <a:stretch>
                <a:fillRect/>
              </a:stretch>
            </p:blipFill>
            <p:spPr>
              <a:xfrm>
                <a:off x="8445531" y="5771575"/>
                <a:ext cx="2029680" cy="3675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77" name="Ink 276">
                <a:extLst>
                  <a:ext uri="{FF2B5EF4-FFF2-40B4-BE49-F238E27FC236}">
                    <a16:creationId xmlns:a16="http://schemas.microsoft.com/office/drawing/2014/main" id="{9A4CA262-0561-4C36-AB49-23898BD29F6C}"/>
                  </a:ext>
                </a:extLst>
              </p14:cNvPr>
              <p14:cNvContentPartPr/>
              <p14:nvPr/>
            </p14:nvContentPartPr>
            <p14:xfrm>
              <a:off x="8663691" y="6305455"/>
              <a:ext cx="203400" cy="318600"/>
            </p14:xfrm>
          </p:contentPart>
        </mc:Choice>
        <mc:Fallback xmlns="">
          <p:pic>
            <p:nvPicPr>
              <p:cNvPr id="277" name="Ink 276">
                <a:extLst>
                  <a:ext uri="{FF2B5EF4-FFF2-40B4-BE49-F238E27FC236}">
                    <a16:creationId xmlns:a16="http://schemas.microsoft.com/office/drawing/2014/main" id="{9A4CA262-0561-4C36-AB49-23898BD29F6C}"/>
                  </a:ext>
                </a:extLst>
              </p:cNvPr>
              <p:cNvPicPr/>
              <p:nvPr/>
            </p:nvPicPr>
            <p:blipFill>
              <a:blip r:embed="rId9"/>
              <a:stretch>
                <a:fillRect/>
              </a:stretch>
            </p:blipFill>
            <p:spPr>
              <a:xfrm>
                <a:off x="8654691" y="6296455"/>
                <a:ext cx="221040" cy="3362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84" name="Ink 283">
                <a:extLst>
                  <a:ext uri="{FF2B5EF4-FFF2-40B4-BE49-F238E27FC236}">
                    <a16:creationId xmlns:a16="http://schemas.microsoft.com/office/drawing/2014/main" id="{2B49A482-DABB-47D0-8E60-416C66452813}"/>
                  </a:ext>
                </a:extLst>
              </p14:cNvPr>
              <p14:cNvContentPartPr/>
              <p14:nvPr/>
            </p14:nvContentPartPr>
            <p14:xfrm>
              <a:off x="11045451" y="6199255"/>
              <a:ext cx="324720" cy="248040"/>
            </p14:xfrm>
          </p:contentPart>
        </mc:Choice>
        <mc:Fallback xmlns="">
          <p:pic>
            <p:nvPicPr>
              <p:cNvPr id="284" name="Ink 283">
                <a:extLst>
                  <a:ext uri="{FF2B5EF4-FFF2-40B4-BE49-F238E27FC236}">
                    <a16:creationId xmlns:a16="http://schemas.microsoft.com/office/drawing/2014/main" id="{2B49A482-DABB-47D0-8E60-416C66452813}"/>
                  </a:ext>
                </a:extLst>
              </p:cNvPr>
              <p:cNvPicPr/>
              <p:nvPr/>
            </p:nvPicPr>
            <p:blipFill>
              <a:blip r:embed="rId11"/>
              <a:stretch>
                <a:fillRect/>
              </a:stretch>
            </p:blipFill>
            <p:spPr>
              <a:xfrm>
                <a:off x="11036451" y="6190255"/>
                <a:ext cx="342360" cy="2656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85" name="Ink 284">
                <a:extLst>
                  <a:ext uri="{FF2B5EF4-FFF2-40B4-BE49-F238E27FC236}">
                    <a16:creationId xmlns:a16="http://schemas.microsoft.com/office/drawing/2014/main" id="{7A3F04EA-88ED-4595-A49D-636AC31048E2}"/>
                  </a:ext>
                </a:extLst>
              </p14:cNvPr>
              <p14:cNvContentPartPr/>
              <p14:nvPr/>
            </p14:nvContentPartPr>
            <p14:xfrm>
              <a:off x="9042411" y="6197455"/>
              <a:ext cx="1875240" cy="510480"/>
            </p14:xfrm>
          </p:contentPart>
        </mc:Choice>
        <mc:Fallback xmlns="">
          <p:pic>
            <p:nvPicPr>
              <p:cNvPr id="285" name="Ink 284">
                <a:extLst>
                  <a:ext uri="{FF2B5EF4-FFF2-40B4-BE49-F238E27FC236}">
                    <a16:creationId xmlns:a16="http://schemas.microsoft.com/office/drawing/2014/main" id="{7A3F04EA-88ED-4595-A49D-636AC31048E2}"/>
                  </a:ext>
                </a:extLst>
              </p:cNvPr>
              <p:cNvPicPr/>
              <p:nvPr/>
            </p:nvPicPr>
            <p:blipFill>
              <a:blip r:embed="rId13"/>
              <a:stretch>
                <a:fillRect/>
              </a:stretch>
            </p:blipFill>
            <p:spPr>
              <a:xfrm>
                <a:off x="9033411" y="6188455"/>
                <a:ext cx="1892880" cy="5281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90" name="Ink 289">
                <a:extLst>
                  <a:ext uri="{FF2B5EF4-FFF2-40B4-BE49-F238E27FC236}">
                    <a16:creationId xmlns:a16="http://schemas.microsoft.com/office/drawing/2014/main" id="{CC76F81E-1258-4B92-B2F8-F3DF2F920B34}"/>
                  </a:ext>
                </a:extLst>
              </p14:cNvPr>
              <p14:cNvContentPartPr/>
              <p14:nvPr/>
            </p14:nvContentPartPr>
            <p14:xfrm>
              <a:off x="552171" y="3320695"/>
              <a:ext cx="10812240" cy="2373480"/>
            </p14:xfrm>
          </p:contentPart>
        </mc:Choice>
        <mc:Fallback xmlns="">
          <p:pic>
            <p:nvPicPr>
              <p:cNvPr id="290" name="Ink 289">
                <a:extLst>
                  <a:ext uri="{FF2B5EF4-FFF2-40B4-BE49-F238E27FC236}">
                    <a16:creationId xmlns:a16="http://schemas.microsoft.com/office/drawing/2014/main" id="{CC76F81E-1258-4B92-B2F8-F3DF2F920B34}"/>
                  </a:ext>
                </a:extLst>
              </p:cNvPr>
              <p:cNvPicPr/>
              <p:nvPr/>
            </p:nvPicPr>
            <p:blipFill>
              <a:blip r:embed="rId15"/>
              <a:stretch>
                <a:fillRect/>
              </a:stretch>
            </p:blipFill>
            <p:spPr>
              <a:xfrm>
                <a:off x="543171" y="3311695"/>
                <a:ext cx="10829880" cy="2391120"/>
              </a:xfrm>
              <a:prstGeom prst="rect">
                <a:avLst/>
              </a:prstGeom>
            </p:spPr>
          </p:pic>
        </mc:Fallback>
      </mc:AlternateContent>
    </p:spTree>
    <p:extLst>
      <p:ext uri="{BB962C8B-B14F-4D97-AF65-F5344CB8AC3E}">
        <p14:creationId xmlns:p14="http://schemas.microsoft.com/office/powerpoint/2010/main" val="728891505"/>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10639</TotalTime>
  <Words>992</Words>
  <Application>Microsoft Office PowerPoint</Application>
  <PresentationFormat>Widescreen</PresentationFormat>
  <Paragraphs>158</Paragraphs>
  <Slides>19</Slides>
  <Notes>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19</vt:i4>
      </vt:variant>
    </vt:vector>
  </HeadingPairs>
  <TitlesOfParts>
    <vt:vector size="27" baseType="lpstr">
      <vt:lpstr>Arial</vt:lpstr>
      <vt:lpstr>Calibri</vt:lpstr>
      <vt:lpstr>Calibri (Body)</vt:lpstr>
      <vt:lpstr>Calibri Light</vt:lpstr>
      <vt:lpstr>Cooper Black</vt:lpstr>
      <vt:lpstr>Segoe UI</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Anubhav Oberoy</cp:lastModifiedBy>
  <cp:revision>701</cp:revision>
  <dcterms:created xsi:type="dcterms:W3CDTF">2016-07-10T03:33:26Z</dcterms:created>
  <dcterms:modified xsi:type="dcterms:W3CDTF">2022-02-10T05:13:33Z</dcterms:modified>
</cp:coreProperties>
</file>